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sldIdLst>
    <p:sldId id="305" r:id="rId5"/>
    <p:sldId id="292" r:id="rId6"/>
    <p:sldId id="329" r:id="rId7"/>
    <p:sldId id="312" r:id="rId8"/>
    <p:sldId id="313" r:id="rId9"/>
    <p:sldId id="314" r:id="rId10"/>
    <p:sldId id="315" r:id="rId11"/>
    <p:sldId id="332" r:id="rId12"/>
    <p:sldId id="318" r:id="rId13"/>
    <p:sldId id="319" r:id="rId14"/>
    <p:sldId id="339" r:id="rId15"/>
    <p:sldId id="322" r:id="rId16"/>
    <p:sldId id="325" r:id="rId17"/>
    <p:sldId id="333" r:id="rId18"/>
    <p:sldId id="326" r:id="rId19"/>
    <p:sldId id="323" r:id="rId20"/>
    <p:sldId id="331" r:id="rId21"/>
    <p:sldId id="338" r:id="rId22"/>
    <p:sldId id="335" r:id="rId23"/>
    <p:sldId id="316" r:id="rId24"/>
    <p:sldId id="330" r:id="rId25"/>
    <p:sldId id="324" r:id="rId26"/>
    <p:sldId id="328" r:id="rId27"/>
    <p:sldId id="317" r:id="rId28"/>
    <p:sldId id="320" r:id="rId29"/>
    <p:sldId id="327" r:id="rId30"/>
    <p:sldId id="31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3057"/>
    <a:srgbClr val="7F7F80"/>
    <a:srgbClr val="0A3255"/>
    <a:srgbClr val="74A03E"/>
    <a:srgbClr val="EE7623"/>
    <a:srgbClr val="001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848B27-7206-654B-85BA-4398D2AA3750}" v="127" dt="2022-01-11T01:22:51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tlyn Casimo" userId="e90a5d88-69f4-4dd2-8912-f2fe64a7ab9c" providerId="ADAL" clId="{41848B27-7206-654B-85BA-4398D2AA3750}"/>
    <pc:docChg chg="undo custSel modSld">
      <pc:chgData name="Kaitlyn Casimo" userId="e90a5d88-69f4-4dd2-8912-f2fe64a7ab9c" providerId="ADAL" clId="{41848B27-7206-654B-85BA-4398D2AA3750}" dt="2022-01-11T01:22:51.826" v="1209" actId="20577"/>
      <pc:docMkLst>
        <pc:docMk/>
      </pc:docMkLst>
      <pc:sldChg chg="modSp mod">
        <pc:chgData name="Kaitlyn Casimo" userId="e90a5d88-69f4-4dd2-8912-f2fe64a7ab9c" providerId="ADAL" clId="{41848B27-7206-654B-85BA-4398D2AA3750}" dt="2022-01-10T18:38:32.899" v="278" actId="20577"/>
        <pc:sldMkLst>
          <pc:docMk/>
          <pc:sldMk cId="1626315381" sldId="292"/>
        </pc:sldMkLst>
        <pc:spChg chg="mod">
          <ac:chgData name="Kaitlyn Casimo" userId="e90a5d88-69f4-4dd2-8912-f2fe64a7ab9c" providerId="ADAL" clId="{41848B27-7206-654B-85BA-4398D2AA3750}" dt="2022-01-10T18:38:32.899" v="278" actId="20577"/>
          <ac:spMkLst>
            <pc:docMk/>
            <pc:sldMk cId="1626315381" sldId="292"/>
            <ac:spMk id="7" creationId="{2F1DD613-4D91-6047-97D8-D2429EA70FD2}"/>
          </ac:spMkLst>
        </pc:spChg>
      </pc:sldChg>
      <pc:sldChg chg="modSp mod">
        <pc:chgData name="Kaitlyn Casimo" userId="e90a5d88-69f4-4dd2-8912-f2fe64a7ab9c" providerId="ADAL" clId="{41848B27-7206-654B-85BA-4398D2AA3750}" dt="2022-01-10T19:36:00.716" v="720" actId="404"/>
        <pc:sldMkLst>
          <pc:docMk/>
          <pc:sldMk cId="3082772456" sldId="312"/>
        </pc:sldMkLst>
        <pc:spChg chg="mod">
          <ac:chgData name="Kaitlyn Casimo" userId="e90a5d88-69f4-4dd2-8912-f2fe64a7ab9c" providerId="ADAL" clId="{41848B27-7206-654B-85BA-4398D2AA3750}" dt="2022-01-10T19:36:00.716" v="720" actId="404"/>
          <ac:spMkLst>
            <pc:docMk/>
            <pc:sldMk cId="3082772456" sldId="312"/>
            <ac:spMk id="5" creationId="{8641E26D-EEFE-374D-B143-631C0B912F16}"/>
          </ac:spMkLst>
        </pc:spChg>
      </pc:sldChg>
      <pc:sldChg chg="modSp mod">
        <pc:chgData name="Kaitlyn Casimo" userId="e90a5d88-69f4-4dd2-8912-f2fe64a7ab9c" providerId="ADAL" clId="{41848B27-7206-654B-85BA-4398D2AA3750}" dt="2022-01-10T19:36:04.745" v="722" actId="404"/>
        <pc:sldMkLst>
          <pc:docMk/>
          <pc:sldMk cId="2279061043" sldId="313"/>
        </pc:sldMkLst>
        <pc:spChg chg="mod">
          <ac:chgData name="Kaitlyn Casimo" userId="e90a5d88-69f4-4dd2-8912-f2fe64a7ab9c" providerId="ADAL" clId="{41848B27-7206-654B-85BA-4398D2AA3750}" dt="2022-01-10T19:36:04.745" v="722" actId="404"/>
          <ac:spMkLst>
            <pc:docMk/>
            <pc:sldMk cId="2279061043" sldId="313"/>
            <ac:spMk id="5" creationId="{6E4BF5BB-1D94-B444-B38F-4216ACB71F90}"/>
          </ac:spMkLst>
        </pc:spChg>
        <pc:picChg chg="mod">
          <ac:chgData name="Kaitlyn Casimo" userId="e90a5d88-69f4-4dd2-8912-f2fe64a7ab9c" providerId="ADAL" clId="{41848B27-7206-654B-85BA-4398D2AA3750}" dt="2022-01-10T18:36:42.614" v="113" actId="1076"/>
          <ac:picMkLst>
            <pc:docMk/>
            <pc:sldMk cId="2279061043" sldId="313"/>
            <ac:picMk id="3" creationId="{0787275F-1862-2A44-9429-990BA4FA0501}"/>
          </ac:picMkLst>
        </pc:picChg>
      </pc:sldChg>
      <pc:sldChg chg="addSp modSp mod">
        <pc:chgData name="Kaitlyn Casimo" userId="e90a5d88-69f4-4dd2-8912-f2fe64a7ab9c" providerId="ADAL" clId="{41848B27-7206-654B-85BA-4398D2AA3750}" dt="2022-01-10T18:38:25.012" v="273" actId="14100"/>
        <pc:sldMkLst>
          <pc:docMk/>
          <pc:sldMk cId="1255062283" sldId="314"/>
        </pc:sldMkLst>
        <pc:spChg chg="add mod">
          <ac:chgData name="Kaitlyn Casimo" userId="e90a5d88-69f4-4dd2-8912-f2fe64a7ab9c" providerId="ADAL" clId="{41848B27-7206-654B-85BA-4398D2AA3750}" dt="2022-01-10T18:38:12.455" v="269" actId="1076"/>
          <ac:spMkLst>
            <pc:docMk/>
            <pc:sldMk cId="1255062283" sldId="314"/>
            <ac:spMk id="2" creationId="{4C386E45-A583-3D4F-B65E-183380FDF462}"/>
          </ac:spMkLst>
        </pc:spChg>
        <pc:spChg chg="mod">
          <ac:chgData name="Kaitlyn Casimo" userId="e90a5d88-69f4-4dd2-8912-f2fe64a7ab9c" providerId="ADAL" clId="{41848B27-7206-654B-85BA-4398D2AA3750}" dt="2022-01-10T18:38:25.012" v="273" actId="14100"/>
          <ac:spMkLst>
            <pc:docMk/>
            <pc:sldMk cId="1255062283" sldId="314"/>
            <ac:spMk id="5" creationId="{80DF80CE-71C9-9444-9FEE-C9A9A555A442}"/>
          </ac:spMkLst>
        </pc:spChg>
        <pc:spChg chg="add mod">
          <ac:chgData name="Kaitlyn Casimo" userId="e90a5d88-69f4-4dd2-8912-f2fe64a7ab9c" providerId="ADAL" clId="{41848B27-7206-654B-85BA-4398D2AA3750}" dt="2022-01-10T18:38:20.870" v="272" actId="1076"/>
          <ac:spMkLst>
            <pc:docMk/>
            <pc:sldMk cId="1255062283" sldId="314"/>
            <ac:spMk id="7" creationId="{7BB61883-ED9D-AB48-8A2A-6B4DDAFAE168}"/>
          </ac:spMkLst>
        </pc:spChg>
        <pc:picChg chg="mod">
          <ac:chgData name="Kaitlyn Casimo" userId="e90a5d88-69f4-4dd2-8912-f2fe64a7ab9c" providerId="ADAL" clId="{41848B27-7206-654B-85BA-4398D2AA3750}" dt="2022-01-10T18:37:22.858" v="162" actId="1076"/>
          <ac:picMkLst>
            <pc:docMk/>
            <pc:sldMk cId="1255062283" sldId="314"/>
            <ac:picMk id="6" creationId="{4EF0268F-B4E2-9747-92B2-1797048258E5}"/>
          </ac:picMkLst>
        </pc:picChg>
      </pc:sldChg>
      <pc:sldChg chg="addSp delSp modSp mod">
        <pc:chgData name="Kaitlyn Casimo" userId="e90a5d88-69f4-4dd2-8912-f2fe64a7ab9c" providerId="ADAL" clId="{41848B27-7206-654B-85BA-4398D2AA3750}" dt="2022-01-10T18:40:04.375" v="350" actId="1076"/>
        <pc:sldMkLst>
          <pc:docMk/>
          <pc:sldMk cId="2700761880" sldId="315"/>
        </pc:sldMkLst>
        <pc:spChg chg="mod">
          <ac:chgData name="Kaitlyn Casimo" userId="e90a5d88-69f4-4dd2-8912-f2fe64a7ab9c" providerId="ADAL" clId="{41848B27-7206-654B-85BA-4398D2AA3750}" dt="2022-01-10T18:39:49.789" v="296" actId="403"/>
          <ac:spMkLst>
            <pc:docMk/>
            <pc:sldMk cId="2700761880" sldId="315"/>
            <ac:spMk id="5" creationId="{F8A78692-67AB-1246-956F-6D7A29F352E6}"/>
          </ac:spMkLst>
        </pc:spChg>
        <pc:spChg chg="add mod">
          <ac:chgData name="Kaitlyn Casimo" userId="e90a5d88-69f4-4dd2-8912-f2fe64a7ab9c" providerId="ADAL" clId="{41848B27-7206-654B-85BA-4398D2AA3750}" dt="2022-01-10T18:39:35.485" v="294" actId="208"/>
          <ac:spMkLst>
            <pc:docMk/>
            <pc:sldMk cId="2700761880" sldId="315"/>
            <ac:spMk id="7" creationId="{452A2C7B-2114-2346-A475-7BD6EBE268AA}"/>
          </ac:spMkLst>
        </pc:spChg>
        <pc:spChg chg="add mod">
          <ac:chgData name="Kaitlyn Casimo" userId="e90a5d88-69f4-4dd2-8912-f2fe64a7ab9c" providerId="ADAL" clId="{41848B27-7206-654B-85BA-4398D2AA3750}" dt="2022-01-10T18:40:04.375" v="350" actId="1076"/>
          <ac:spMkLst>
            <pc:docMk/>
            <pc:sldMk cId="2700761880" sldId="315"/>
            <ac:spMk id="8" creationId="{48CB3D5A-C81D-D94A-80F0-DB7ECD2D145D}"/>
          </ac:spMkLst>
        </pc:spChg>
        <pc:cxnChg chg="add del">
          <ac:chgData name="Kaitlyn Casimo" userId="e90a5d88-69f4-4dd2-8912-f2fe64a7ab9c" providerId="ADAL" clId="{41848B27-7206-654B-85BA-4398D2AA3750}" dt="2022-01-10T18:38:58.350" v="280" actId="478"/>
          <ac:cxnSpMkLst>
            <pc:docMk/>
            <pc:sldMk cId="2700761880" sldId="315"/>
            <ac:cxnSpMk id="6" creationId="{5420FE1A-FD12-904F-A69B-CFA8658B07A6}"/>
          </ac:cxnSpMkLst>
        </pc:cxnChg>
      </pc:sldChg>
      <pc:sldChg chg="addSp modSp mod">
        <pc:chgData name="Kaitlyn Casimo" userId="e90a5d88-69f4-4dd2-8912-f2fe64a7ab9c" providerId="ADAL" clId="{41848B27-7206-654B-85BA-4398D2AA3750}" dt="2022-01-10T19:38:50.748" v="843" actId="403"/>
        <pc:sldMkLst>
          <pc:docMk/>
          <pc:sldMk cId="869035940" sldId="316"/>
        </pc:sldMkLst>
        <pc:spChg chg="mod">
          <ac:chgData name="Kaitlyn Casimo" userId="e90a5d88-69f4-4dd2-8912-f2fe64a7ab9c" providerId="ADAL" clId="{41848B27-7206-654B-85BA-4398D2AA3750}" dt="2022-01-10T19:38:50.748" v="843" actId="403"/>
          <ac:spMkLst>
            <pc:docMk/>
            <pc:sldMk cId="869035940" sldId="316"/>
            <ac:spMk id="5" creationId="{1F5B09C9-1A0E-F84A-B783-DB7B1AE5E7EB}"/>
          </ac:spMkLst>
        </pc:spChg>
        <pc:spChg chg="add mod">
          <ac:chgData name="Kaitlyn Casimo" userId="e90a5d88-69f4-4dd2-8912-f2fe64a7ab9c" providerId="ADAL" clId="{41848B27-7206-654B-85BA-4398D2AA3750}" dt="2022-01-10T18:40:16.224" v="362" actId="14100"/>
          <ac:spMkLst>
            <pc:docMk/>
            <pc:sldMk cId="869035940" sldId="316"/>
            <ac:spMk id="6" creationId="{C933DED9-91AE-844B-8FB7-49E3E29B8A30}"/>
          </ac:spMkLst>
        </pc:spChg>
        <pc:spChg chg="add mod">
          <ac:chgData name="Kaitlyn Casimo" userId="e90a5d88-69f4-4dd2-8912-f2fe64a7ab9c" providerId="ADAL" clId="{41848B27-7206-654B-85BA-4398D2AA3750}" dt="2022-01-10T18:40:13.476" v="361" actId="20577"/>
          <ac:spMkLst>
            <pc:docMk/>
            <pc:sldMk cId="869035940" sldId="316"/>
            <ac:spMk id="7" creationId="{5F841B68-2763-7A47-8A5E-F96224805053}"/>
          </ac:spMkLst>
        </pc:spChg>
      </pc:sldChg>
      <pc:sldChg chg="modSp mod">
        <pc:chgData name="Kaitlyn Casimo" userId="e90a5d88-69f4-4dd2-8912-f2fe64a7ab9c" providerId="ADAL" clId="{41848B27-7206-654B-85BA-4398D2AA3750}" dt="2022-01-10T19:40:38.216" v="1040" actId="404"/>
        <pc:sldMkLst>
          <pc:docMk/>
          <pc:sldMk cId="1889238739" sldId="317"/>
        </pc:sldMkLst>
        <pc:spChg chg="mod">
          <ac:chgData name="Kaitlyn Casimo" userId="e90a5d88-69f4-4dd2-8912-f2fe64a7ab9c" providerId="ADAL" clId="{41848B27-7206-654B-85BA-4398D2AA3750}" dt="2022-01-10T19:40:38.216" v="1040" actId="404"/>
          <ac:spMkLst>
            <pc:docMk/>
            <pc:sldMk cId="1889238739" sldId="317"/>
            <ac:spMk id="5" creationId="{9440B98C-F7A2-B644-8605-85A8384733BB}"/>
          </ac:spMkLst>
        </pc:spChg>
      </pc:sldChg>
      <pc:sldChg chg="modSp mod">
        <pc:chgData name="Kaitlyn Casimo" userId="e90a5d88-69f4-4dd2-8912-f2fe64a7ab9c" providerId="ADAL" clId="{41848B27-7206-654B-85BA-4398D2AA3750}" dt="2022-01-10T19:36:23.073" v="725" actId="404"/>
        <pc:sldMkLst>
          <pc:docMk/>
          <pc:sldMk cId="1667389459" sldId="318"/>
        </pc:sldMkLst>
        <pc:spChg chg="mod">
          <ac:chgData name="Kaitlyn Casimo" userId="e90a5d88-69f4-4dd2-8912-f2fe64a7ab9c" providerId="ADAL" clId="{41848B27-7206-654B-85BA-4398D2AA3750}" dt="2022-01-10T19:36:23.073" v="725" actId="404"/>
          <ac:spMkLst>
            <pc:docMk/>
            <pc:sldMk cId="1667389459" sldId="318"/>
            <ac:spMk id="7" creationId="{E3E0AF67-20AA-7848-B83F-8E7BB99B05A7}"/>
          </ac:spMkLst>
        </pc:spChg>
      </pc:sldChg>
      <pc:sldChg chg="addSp modSp mod">
        <pc:chgData name="Kaitlyn Casimo" userId="e90a5d88-69f4-4dd2-8912-f2fe64a7ab9c" providerId="ADAL" clId="{41848B27-7206-654B-85BA-4398D2AA3750}" dt="2022-01-10T18:41:37.854" v="460" actId="403"/>
        <pc:sldMkLst>
          <pc:docMk/>
          <pc:sldMk cId="135108022" sldId="319"/>
        </pc:sldMkLst>
        <pc:spChg chg="mod">
          <ac:chgData name="Kaitlyn Casimo" userId="e90a5d88-69f4-4dd2-8912-f2fe64a7ab9c" providerId="ADAL" clId="{41848B27-7206-654B-85BA-4398D2AA3750}" dt="2022-01-10T18:41:37.854" v="460" actId="403"/>
          <ac:spMkLst>
            <pc:docMk/>
            <pc:sldMk cId="135108022" sldId="319"/>
            <ac:spMk id="5" creationId="{1E5CDE2C-BD90-C84D-881A-6DB25DB07EBA}"/>
          </ac:spMkLst>
        </pc:spChg>
        <pc:spChg chg="add mod">
          <ac:chgData name="Kaitlyn Casimo" userId="e90a5d88-69f4-4dd2-8912-f2fe64a7ab9c" providerId="ADAL" clId="{41848B27-7206-654B-85BA-4398D2AA3750}" dt="2022-01-10T18:41:18.564" v="416" actId="1076"/>
          <ac:spMkLst>
            <pc:docMk/>
            <pc:sldMk cId="135108022" sldId="319"/>
            <ac:spMk id="7" creationId="{9C5ECF2D-AED6-EF47-9DBA-BB5D56DB9930}"/>
          </ac:spMkLst>
        </pc:spChg>
        <pc:spChg chg="add mod">
          <ac:chgData name="Kaitlyn Casimo" userId="e90a5d88-69f4-4dd2-8912-f2fe64a7ab9c" providerId="ADAL" clId="{41848B27-7206-654B-85BA-4398D2AA3750}" dt="2022-01-10T18:41:32.881" v="458" actId="1076"/>
          <ac:spMkLst>
            <pc:docMk/>
            <pc:sldMk cId="135108022" sldId="319"/>
            <ac:spMk id="8" creationId="{BE5BE274-B1D3-2D42-BD26-847B6FCADE22}"/>
          </ac:spMkLst>
        </pc:spChg>
      </pc:sldChg>
      <pc:sldChg chg="modSp mod">
        <pc:chgData name="Kaitlyn Casimo" userId="e90a5d88-69f4-4dd2-8912-f2fe64a7ab9c" providerId="ADAL" clId="{41848B27-7206-654B-85BA-4398D2AA3750}" dt="2022-01-11T01:22:51.826" v="1209" actId="20577"/>
        <pc:sldMkLst>
          <pc:docMk/>
          <pc:sldMk cId="3203607904" sldId="320"/>
        </pc:sldMkLst>
        <pc:spChg chg="mod">
          <ac:chgData name="Kaitlyn Casimo" userId="e90a5d88-69f4-4dd2-8912-f2fe64a7ab9c" providerId="ADAL" clId="{41848B27-7206-654B-85BA-4398D2AA3750}" dt="2022-01-11T01:22:51.826" v="1209" actId="20577"/>
          <ac:spMkLst>
            <pc:docMk/>
            <pc:sldMk cId="3203607904" sldId="320"/>
            <ac:spMk id="6" creationId="{E29ECCB5-EDC0-304D-9C2C-A3D5C8A5F1A0}"/>
          </ac:spMkLst>
        </pc:spChg>
      </pc:sldChg>
      <pc:sldChg chg="modSp mod">
        <pc:chgData name="Kaitlyn Casimo" userId="e90a5d88-69f4-4dd2-8912-f2fe64a7ab9c" providerId="ADAL" clId="{41848B27-7206-654B-85BA-4398D2AA3750}" dt="2022-01-10T19:37:03.852" v="760" actId="20577"/>
        <pc:sldMkLst>
          <pc:docMk/>
          <pc:sldMk cId="1123554788" sldId="322"/>
        </pc:sldMkLst>
        <pc:spChg chg="mod">
          <ac:chgData name="Kaitlyn Casimo" userId="e90a5d88-69f4-4dd2-8912-f2fe64a7ab9c" providerId="ADAL" clId="{41848B27-7206-654B-85BA-4398D2AA3750}" dt="2022-01-10T19:37:03.852" v="760" actId="20577"/>
          <ac:spMkLst>
            <pc:docMk/>
            <pc:sldMk cId="1123554788" sldId="322"/>
            <ac:spMk id="6" creationId="{66B9D69B-B875-D94D-A9DC-000A042286DD}"/>
          </ac:spMkLst>
        </pc:spChg>
      </pc:sldChg>
      <pc:sldChg chg="modSp mod">
        <pc:chgData name="Kaitlyn Casimo" userId="e90a5d88-69f4-4dd2-8912-f2fe64a7ab9c" providerId="ADAL" clId="{41848B27-7206-654B-85BA-4398D2AA3750}" dt="2022-01-10T19:37:16.806" v="766" actId="404"/>
        <pc:sldMkLst>
          <pc:docMk/>
          <pc:sldMk cId="2502704478" sldId="323"/>
        </pc:sldMkLst>
        <pc:spChg chg="mod">
          <ac:chgData name="Kaitlyn Casimo" userId="e90a5d88-69f4-4dd2-8912-f2fe64a7ab9c" providerId="ADAL" clId="{41848B27-7206-654B-85BA-4398D2AA3750}" dt="2022-01-10T19:37:16.806" v="766" actId="404"/>
          <ac:spMkLst>
            <pc:docMk/>
            <pc:sldMk cId="2502704478" sldId="323"/>
            <ac:spMk id="6" creationId="{DEBFF8B0-67CB-004B-9574-AE5735A7C311}"/>
          </ac:spMkLst>
        </pc:spChg>
      </pc:sldChg>
      <pc:sldChg chg="modSp mod">
        <pc:chgData name="Kaitlyn Casimo" userId="e90a5d88-69f4-4dd2-8912-f2fe64a7ab9c" providerId="ADAL" clId="{41848B27-7206-654B-85BA-4398D2AA3750}" dt="2022-01-10T19:39:41.028" v="898" actId="20577"/>
        <pc:sldMkLst>
          <pc:docMk/>
          <pc:sldMk cId="2019376782" sldId="324"/>
        </pc:sldMkLst>
        <pc:spChg chg="mod">
          <ac:chgData name="Kaitlyn Casimo" userId="e90a5d88-69f4-4dd2-8912-f2fe64a7ab9c" providerId="ADAL" clId="{41848B27-7206-654B-85BA-4398D2AA3750}" dt="2022-01-10T19:39:41.028" v="898" actId="20577"/>
          <ac:spMkLst>
            <pc:docMk/>
            <pc:sldMk cId="2019376782" sldId="324"/>
            <ac:spMk id="5" creationId="{AAC377BD-5F38-2D46-BFAF-6C086CB21E17}"/>
          </ac:spMkLst>
        </pc:spChg>
      </pc:sldChg>
      <pc:sldChg chg="modSp mod">
        <pc:chgData name="Kaitlyn Casimo" userId="e90a5d88-69f4-4dd2-8912-f2fe64a7ab9c" providerId="ADAL" clId="{41848B27-7206-654B-85BA-4398D2AA3750}" dt="2022-01-10T19:36:36.704" v="729" actId="404"/>
        <pc:sldMkLst>
          <pc:docMk/>
          <pc:sldMk cId="2713648125" sldId="325"/>
        </pc:sldMkLst>
        <pc:spChg chg="mod">
          <ac:chgData name="Kaitlyn Casimo" userId="e90a5d88-69f4-4dd2-8912-f2fe64a7ab9c" providerId="ADAL" clId="{41848B27-7206-654B-85BA-4398D2AA3750}" dt="2022-01-10T19:36:36.704" v="729" actId="404"/>
          <ac:spMkLst>
            <pc:docMk/>
            <pc:sldMk cId="2713648125" sldId="325"/>
            <ac:spMk id="5" creationId="{62342961-0321-EF49-9973-8D34828AADBC}"/>
          </ac:spMkLst>
        </pc:spChg>
      </pc:sldChg>
      <pc:sldChg chg="modSp mod">
        <pc:chgData name="Kaitlyn Casimo" userId="e90a5d88-69f4-4dd2-8912-f2fe64a7ab9c" providerId="ADAL" clId="{41848B27-7206-654B-85BA-4398D2AA3750}" dt="2022-01-10T19:36:57.059" v="759" actId="20577"/>
        <pc:sldMkLst>
          <pc:docMk/>
          <pc:sldMk cId="2569863214" sldId="326"/>
        </pc:sldMkLst>
        <pc:spChg chg="mod">
          <ac:chgData name="Kaitlyn Casimo" userId="e90a5d88-69f4-4dd2-8912-f2fe64a7ab9c" providerId="ADAL" clId="{41848B27-7206-654B-85BA-4398D2AA3750}" dt="2022-01-10T19:36:57.059" v="759" actId="20577"/>
          <ac:spMkLst>
            <pc:docMk/>
            <pc:sldMk cId="2569863214" sldId="326"/>
            <ac:spMk id="5" creationId="{6410F82A-F1AF-3345-A1CB-CB7577A8E911}"/>
          </ac:spMkLst>
        </pc:spChg>
      </pc:sldChg>
      <pc:sldChg chg="modSp mod">
        <pc:chgData name="Kaitlyn Casimo" userId="e90a5d88-69f4-4dd2-8912-f2fe64a7ab9c" providerId="ADAL" clId="{41848B27-7206-654B-85BA-4398D2AA3750}" dt="2022-01-10T19:42:13.282" v="1097" actId="14100"/>
        <pc:sldMkLst>
          <pc:docMk/>
          <pc:sldMk cId="1217240792" sldId="327"/>
        </pc:sldMkLst>
        <pc:spChg chg="mod">
          <ac:chgData name="Kaitlyn Casimo" userId="e90a5d88-69f4-4dd2-8912-f2fe64a7ab9c" providerId="ADAL" clId="{41848B27-7206-654B-85BA-4398D2AA3750}" dt="2022-01-10T19:42:09.375" v="1096" actId="14100"/>
          <ac:spMkLst>
            <pc:docMk/>
            <pc:sldMk cId="1217240792" sldId="327"/>
            <ac:spMk id="5" creationId="{3AB50BFE-8746-9043-B8AB-A11BD14CE899}"/>
          </ac:spMkLst>
        </pc:spChg>
        <pc:picChg chg="mod">
          <ac:chgData name="Kaitlyn Casimo" userId="e90a5d88-69f4-4dd2-8912-f2fe64a7ab9c" providerId="ADAL" clId="{41848B27-7206-654B-85BA-4398D2AA3750}" dt="2022-01-10T19:42:13.282" v="1097" actId="14100"/>
          <ac:picMkLst>
            <pc:docMk/>
            <pc:sldMk cId="1217240792" sldId="327"/>
            <ac:picMk id="3" creationId="{30431CC4-8BFC-A946-A08B-DEAEA9B4E55E}"/>
          </ac:picMkLst>
        </pc:picChg>
      </pc:sldChg>
      <pc:sldChg chg="modSp mod">
        <pc:chgData name="Kaitlyn Casimo" userId="e90a5d88-69f4-4dd2-8912-f2fe64a7ab9c" providerId="ADAL" clId="{41848B27-7206-654B-85BA-4398D2AA3750}" dt="2022-01-10T19:40:19.201" v="999" actId="14100"/>
        <pc:sldMkLst>
          <pc:docMk/>
          <pc:sldMk cId="2907140006" sldId="328"/>
        </pc:sldMkLst>
        <pc:spChg chg="mod">
          <ac:chgData name="Kaitlyn Casimo" userId="e90a5d88-69f4-4dd2-8912-f2fe64a7ab9c" providerId="ADAL" clId="{41848B27-7206-654B-85BA-4398D2AA3750}" dt="2022-01-10T19:40:19.201" v="999" actId="14100"/>
          <ac:spMkLst>
            <pc:docMk/>
            <pc:sldMk cId="2907140006" sldId="328"/>
            <ac:spMk id="5" creationId="{AB684E8D-FB33-AD4B-A13D-D5DB649C7719}"/>
          </ac:spMkLst>
        </pc:spChg>
      </pc:sldChg>
      <pc:sldChg chg="addSp modSp mod">
        <pc:chgData name="Kaitlyn Casimo" userId="e90a5d88-69f4-4dd2-8912-f2fe64a7ab9c" providerId="ADAL" clId="{41848B27-7206-654B-85BA-4398D2AA3750}" dt="2022-01-10T19:35:56.713" v="718" actId="404"/>
        <pc:sldMkLst>
          <pc:docMk/>
          <pc:sldMk cId="47542463" sldId="329"/>
        </pc:sldMkLst>
        <pc:spChg chg="add mod">
          <ac:chgData name="Kaitlyn Casimo" userId="e90a5d88-69f4-4dd2-8912-f2fe64a7ab9c" providerId="ADAL" clId="{41848B27-7206-654B-85BA-4398D2AA3750}" dt="2022-01-10T18:33:02.758" v="25" actId="1076"/>
          <ac:spMkLst>
            <pc:docMk/>
            <pc:sldMk cId="47542463" sldId="329"/>
            <ac:spMk id="2" creationId="{CB7B1F6C-F8E9-064C-B5E5-A502D4EF528D}"/>
          </ac:spMkLst>
        </pc:spChg>
        <pc:spChg chg="add mod">
          <ac:chgData name="Kaitlyn Casimo" userId="e90a5d88-69f4-4dd2-8912-f2fe64a7ab9c" providerId="ADAL" clId="{41848B27-7206-654B-85BA-4398D2AA3750}" dt="2022-01-10T18:33:09.239" v="34" actId="1076"/>
          <ac:spMkLst>
            <pc:docMk/>
            <pc:sldMk cId="47542463" sldId="329"/>
            <ac:spMk id="3" creationId="{9B9BC61A-05BC-2142-9CA8-C5A4108ED8D0}"/>
          </ac:spMkLst>
        </pc:spChg>
        <pc:spChg chg="add mod">
          <ac:chgData name="Kaitlyn Casimo" userId="e90a5d88-69f4-4dd2-8912-f2fe64a7ab9c" providerId="ADAL" clId="{41848B27-7206-654B-85BA-4398D2AA3750}" dt="2022-01-10T18:33:15.805" v="42" actId="1076"/>
          <ac:spMkLst>
            <pc:docMk/>
            <pc:sldMk cId="47542463" sldId="329"/>
            <ac:spMk id="5" creationId="{47480CA1-7339-8B43-957A-60C30D6747D0}"/>
          </ac:spMkLst>
        </pc:spChg>
        <pc:spChg chg="add mod">
          <ac:chgData name="Kaitlyn Casimo" userId="e90a5d88-69f4-4dd2-8912-f2fe64a7ab9c" providerId="ADAL" clId="{41848B27-7206-654B-85BA-4398D2AA3750}" dt="2022-01-10T18:33:21.419" v="56" actId="1076"/>
          <ac:spMkLst>
            <pc:docMk/>
            <pc:sldMk cId="47542463" sldId="329"/>
            <ac:spMk id="6" creationId="{C6FB286E-2983-3042-B4D7-A1228166FC1F}"/>
          </ac:spMkLst>
        </pc:spChg>
        <pc:spChg chg="mod">
          <ac:chgData name="Kaitlyn Casimo" userId="e90a5d88-69f4-4dd2-8912-f2fe64a7ab9c" providerId="ADAL" clId="{41848B27-7206-654B-85BA-4398D2AA3750}" dt="2022-01-10T19:35:56.713" v="718" actId="404"/>
          <ac:spMkLst>
            <pc:docMk/>
            <pc:sldMk cId="47542463" sldId="329"/>
            <ac:spMk id="12" creationId="{D01F7D7E-A6F0-6644-A21A-EAFCF56EFABE}"/>
          </ac:spMkLst>
        </pc:spChg>
      </pc:sldChg>
      <pc:sldChg chg="modSp mod modAnim">
        <pc:chgData name="Kaitlyn Casimo" userId="e90a5d88-69f4-4dd2-8912-f2fe64a7ab9c" providerId="ADAL" clId="{41848B27-7206-654B-85BA-4398D2AA3750}" dt="2022-01-10T19:39:22.872" v="871"/>
        <pc:sldMkLst>
          <pc:docMk/>
          <pc:sldMk cId="268372299" sldId="330"/>
        </pc:sldMkLst>
        <pc:spChg chg="mod">
          <ac:chgData name="Kaitlyn Casimo" userId="e90a5d88-69f4-4dd2-8912-f2fe64a7ab9c" providerId="ADAL" clId="{41848B27-7206-654B-85BA-4398D2AA3750}" dt="2022-01-10T19:39:09.765" v="870" actId="403"/>
          <ac:spMkLst>
            <pc:docMk/>
            <pc:sldMk cId="268372299" sldId="330"/>
            <ac:spMk id="5" creationId="{79DB3D2C-8FC7-1345-8B16-3FB6F13A4DE8}"/>
          </ac:spMkLst>
        </pc:spChg>
      </pc:sldChg>
      <pc:sldChg chg="modSp mod">
        <pc:chgData name="Kaitlyn Casimo" userId="e90a5d88-69f4-4dd2-8912-f2fe64a7ab9c" providerId="ADAL" clId="{41848B27-7206-654B-85BA-4398D2AA3750}" dt="2022-01-10T19:37:53.229" v="789" actId="403"/>
        <pc:sldMkLst>
          <pc:docMk/>
          <pc:sldMk cId="2091745136" sldId="331"/>
        </pc:sldMkLst>
        <pc:spChg chg="mod">
          <ac:chgData name="Kaitlyn Casimo" userId="e90a5d88-69f4-4dd2-8912-f2fe64a7ab9c" providerId="ADAL" clId="{41848B27-7206-654B-85BA-4398D2AA3750}" dt="2022-01-10T19:37:53.229" v="789" actId="403"/>
          <ac:spMkLst>
            <pc:docMk/>
            <pc:sldMk cId="2091745136" sldId="331"/>
            <ac:spMk id="5" creationId="{5AC44529-E1C6-B14E-AC0F-7370C66F1F18}"/>
          </ac:spMkLst>
        </pc:spChg>
      </pc:sldChg>
      <pc:sldChg chg="addSp modSp mod">
        <pc:chgData name="Kaitlyn Casimo" userId="e90a5d88-69f4-4dd2-8912-f2fe64a7ab9c" providerId="ADAL" clId="{41848B27-7206-654B-85BA-4398D2AA3750}" dt="2022-01-10T18:40:55.457" v="388" actId="403"/>
        <pc:sldMkLst>
          <pc:docMk/>
          <pc:sldMk cId="4211858333" sldId="332"/>
        </pc:sldMkLst>
        <pc:spChg chg="mod">
          <ac:chgData name="Kaitlyn Casimo" userId="e90a5d88-69f4-4dd2-8912-f2fe64a7ab9c" providerId="ADAL" clId="{41848B27-7206-654B-85BA-4398D2AA3750}" dt="2022-01-10T18:40:55.457" v="388" actId="403"/>
          <ac:spMkLst>
            <pc:docMk/>
            <pc:sldMk cId="4211858333" sldId="332"/>
            <ac:spMk id="5" creationId="{F766E229-B52D-924D-A234-CE32A2B51511}"/>
          </ac:spMkLst>
        </pc:spChg>
        <pc:spChg chg="add mod">
          <ac:chgData name="Kaitlyn Casimo" userId="e90a5d88-69f4-4dd2-8912-f2fe64a7ab9c" providerId="ADAL" clId="{41848B27-7206-654B-85BA-4398D2AA3750}" dt="2022-01-10T18:40:39.384" v="368" actId="1076"/>
          <ac:spMkLst>
            <pc:docMk/>
            <pc:sldMk cId="4211858333" sldId="332"/>
            <ac:spMk id="7" creationId="{0419D833-E2F1-B343-9F54-B39100D8725B}"/>
          </ac:spMkLst>
        </pc:spChg>
        <pc:spChg chg="add mod">
          <ac:chgData name="Kaitlyn Casimo" userId="e90a5d88-69f4-4dd2-8912-f2fe64a7ab9c" providerId="ADAL" clId="{41848B27-7206-654B-85BA-4398D2AA3750}" dt="2022-01-10T18:40:49.116" v="383" actId="1076"/>
          <ac:spMkLst>
            <pc:docMk/>
            <pc:sldMk cId="4211858333" sldId="332"/>
            <ac:spMk id="8" creationId="{C0A6EE1C-AD1F-FF41-8ABC-465476DA701F}"/>
          </ac:spMkLst>
        </pc:spChg>
        <pc:picChg chg="mod">
          <ac:chgData name="Kaitlyn Casimo" userId="e90a5d88-69f4-4dd2-8912-f2fe64a7ab9c" providerId="ADAL" clId="{41848B27-7206-654B-85BA-4398D2AA3750}" dt="2022-01-10T18:40:36.618" v="367" actId="1076"/>
          <ac:picMkLst>
            <pc:docMk/>
            <pc:sldMk cId="4211858333" sldId="332"/>
            <ac:picMk id="3" creationId="{3336C0B5-A895-444D-9FCD-AC2A60310FD0}"/>
          </ac:picMkLst>
        </pc:picChg>
        <pc:picChg chg="mod">
          <ac:chgData name="Kaitlyn Casimo" userId="e90a5d88-69f4-4dd2-8912-f2fe64a7ab9c" providerId="ADAL" clId="{41848B27-7206-654B-85BA-4398D2AA3750}" dt="2022-01-10T18:40:36.618" v="367" actId="1076"/>
          <ac:picMkLst>
            <pc:docMk/>
            <pc:sldMk cId="4211858333" sldId="332"/>
            <ac:picMk id="6" creationId="{93928C47-A5E8-034E-AC83-C3845980DDEF}"/>
          </ac:picMkLst>
        </pc:picChg>
      </pc:sldChg>
      <pc:sldChg chg="modSp mod">
        <pc:chgData name="Kaitlyn Casimo" userId="e90a5d88-69f4-4dd2-8912-f2fe64a7ab9c" providerId="ADAL" clId="{41848B27-7206-654B-85BA-4398D2AA3750}" dt="2022-01-10T19:36:40.373" v="731" actId="404"/>
        <pc:sldMkLst>
          <pc:docMk/>
          <pc:sldMk cId="3307772675" sldId="333"/>
        </pc:sldMkLst>
        <pc:spChg chg="mod">
          <ac:chgData name="Kaitlyn Casimo" userId="e90a5d88-69f4-4dd2-8912-f2fe64a7ab9c" providerId="ADAL" clId="{41848B27-7206-654B-85BA-4398D2AA3750}" dt="2022-01-10T19:36:40.373" v="731" actId="404"/>
          <ac:spMkLst>
            <pc:docMk/>
            <pc:sldMk cId="3307772675" sldId="333"/>
            <ac:spMk id="5" creationId="{8FEA58C0-527C-BD4F-84AA-CC6640908E60}"/>
          </ac:spMkLst>
        </pc:spChg>
      </pc:sldChg>
      <pc:sldChg chg="modSp mod">
        <pc:chgData name="Kaitlyn Casimo" userId="e90a5d88-69f4-4dd2-8912-f2fe64a7ab9c" providerId="ADAL" clId="{41848B27-7206-654B-85BA-4398D2AA3750}" dt="2022-01-10T19:38:43.593" v="841" actId="404"/>
        <pc:sldMkLst>
          <pc:docMk/>
          <pc:sldMk cId="4104457828" sldId="335"/>
        </pc:sldMkLst>
        <pc:spChg chg="mod">
          <ac:chgData name="Kaitlyn Casimo" userId="e90a5d88-69f4-4dd2-8912-f2fe64a7ab9c" providerId="ADAL" clId="{41848B27-7206-654B-85BA-4398D2AA3750}" dt="2022-01-10T19:38:43.593" v="841" actId="404"/>
          <ac:spMkLst>
            <pc:docMk/>
            <pc:sldMk cId="4104457828" sldId="335"/>
            <ac:spMk id="5" creationId="{0719F59D-9320-B144-858D-48DFACC8C670}"/>
          </ac:spMkLst>
        </pc:spChg>
      </pc:sldChg>
      <pc:sldChg chg="modSp mod">
        <pc:chgData name="Kaitlyn Casimo" userId="e90a5d88-69f4-4dd2-8912-f2fe64a7ab9c" providerId="ADAL" clId="{41848B27-7206-654B-85BA-4398D2AA3750}" dt="2022-01-10T19:38:22.231" v="814" actId="14100"/>
        <pc:sldMkLst>
          <pc:docMk/>
          <pc:sldMk cId="1611695213" sldId="338"/>
        </pc:sldMkLst>
        <pc:spChg chg="mod">
          <ac:chgData name="Kaitlyn Casimo" userId="e90a5d88-69f4-4dd2-8912-f2fe64a7ab9c" providerId="ADAL" clId="{41848B27-7206-654B-85BA-4398D2AA3750}" dt="2022-01-10T19:38:22.231" v="814" actId="14100"/>
          <ac:spMkLst>
            <pc:docMk/>
            <pc:sldMk cId="1611695213" sldId="338"/>
            <ac:spMk id="5" creationId="{0719F59D-9320-B144-858D-48DFACC8C670}"/>
          </ac:spMkLst>
        </pc:spChg>
      </pc:sldChg>
      <pc:sldChg chg="addSp modSp mod">
        <pc:chgData name="Kaitlyn Casimo" userId="e90a5d88-69f4-4dd2-8912-f2fe64a7ab9c" providerId="ADAL" clId="{41848B27-7206-654B-85BA-4398D2AA3750}" dt="2022-01-10T18:42:30.843" v="622" actId="403"/>
        <pc:sldMkLst>
          <pc:docMk/>
          <pc:sldMk cId="297682505" sldId="339"/>
        </pc:sldMkLst>
        <pc:spChg chg="add mod">
          <ac:chgData name="Kaitlyn Casimo" userId="e90a5d88-69f4-4dd2-8912-f2fe64a7ab9c" providerId="ADAL" clId="{41848B27-7206-654B-85BA-4398D2AA3750}" dt="2022-01-10T18:41:58.325" v="532" actId="14100"/>
          <ac:spMkLst>
            <pc:docMk/>
            <pc:sldMk cId="297682505" sldId="339"/>
            <ac:spMk id="2" creationId="{6166BBE2-F531-F242-99AA-B7AF93A5AFF2}"/>
          </ac:spMkLst>
        </pc:spChg>
        <pc:spChg chg="add mod">
          <ac:chgData name="Kaitlyn Casimo" userId="e90a5d88-69f4-4dd2-8912-f2fe64a7ab9c" providerId="ADAL" clId="{41848B27-7206-654B-85BA-4398D2AA3750}" dt="2022-01-10T18:42:28.356" v="621" actId="1076"/>
          <ac:spMkLst>
            <pc:docMk/>
            <pc:sldMk cId="297682505" sldId="339"/>
            <ac:spMk id="3" creationId="{F3F2CD8A-4C5F-B14E-AF8E-C140959FA3CB}"/>
          </ac:spMkLst>
        </pc:spChg>
        <pc:spChg chg="mod">
          <ac:chgData name="Kaitlyn Casimo" userId="e90a5d88-69f4-4dd2-8912-f2fe64a7ab9c" providerId="ADAL" clId="{41848B27-7206-654B-85BA-4398D2AA3750}" dt="2022-01-10T18:42:30.843" v="622" actId="403"/>
          <ac:spMkLst>
            <pc:docMk/>
            <pc:sldMk cId="297682505" sldId="339"/>
            <ac:spMk id="5" creationId="{0719F59D-9320-B144-858D-48DFACC8C67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D30531-6D2F-134E-95ED-6D72304D788C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A1B39-9165-1141-9462-5A9424BDC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69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Choose one of slides 1-4 as your 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83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Morphology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56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Astrocyte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04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Gray matter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70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Spinal cord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Hippocampus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52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Microglia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47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Sagittal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98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Cell 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77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White matter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33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Cerebellum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7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Neuron. Cell types, from left: </a:t>
            </a:r>
            <a:r>
              <a:rPr lang="en-US" err="1"/>
              <a:t>Extratelencelphalic</a:t>
            </a:r>
            <a:r>
              <a:rPr lang="en-US"/>
              <a:t>, </a:t>
            </a:r>
            <a:r>
              <a:rPr lang="en-US" err="1"/>
              <a:t>Sst</a:t>
            </a:r>
            <a:r>
              <a:rPr lang="en-US"/>
              <a:t> (bottom), basket (top), chandelier.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19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Optic nerve and tract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49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Glioblastoma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951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Central nervous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396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Coronal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79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Oligodendrocyte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11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Motor cortex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69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Action potential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28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Alzheimer’s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48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Axon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60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Brainstem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17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92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Cerebral cortex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55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Dendrite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69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em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microsoft.com/office/2007/relationships/hdphoto" Target="../media/hdphoto1.wdp"/><Relationship Id="rId2" Type="http://schemas.openxmlformats.org/officeDocument/2006/relationships/image" Target="../media/image1.emf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emf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11.jpeg"/><Relationship Id="rId4" Type="http://schemas.openxmlformats.org/officeDocument/2006/relationships/image" Target="../media/image4.jpeg"/><Relationship Id="rId9" Type="http://schemas.openxmlformats.org/officeDocument/2006/relationships/image" Target="../media/image18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Layout 1 "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0485-BBA8-3E4C-B445-9740C2EEE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5050" y="3269771"/>
            <a:ext cx="7388436" cy="1248271"/>
          </a:xfrm>
        </p:spPr>
        <p:txBody>
          <a:bodyPr anchor="t">
            <a:normAutofit/>
          </a:bodyPr>
          <a:lstStyle>
            <a:lvl1pPr algn="l">
              <a:defRPr sz="4000" spc="300" baseline="0">
                <a:solidFill>
                  <a:srgbClr val="0A3255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F8C44-20E2-4C4E-A037-86E747E278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049" y="4518042"/>
            <a:ext cx="7512057" cy="15839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spc="300">
                <a:solidFill>
                  <a:srgbClr val="0A325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4D96E-6A68-464C-92BC-6D95943E33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49" y="1855269"/>
            <a:ext cx="2723605" cy="109728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6357C21-ED22-BD4D-B891-705CFC2DFFFB}"/>
              </a:ext>
            </a:extLst>
          </p:cNvPr>
          <p:cNvSpPr/>
          <p:nvPr userDrawn="1"/>
        </p:nvSpPr>
        <p:spPr>
          <a:xfrm>
            <a:off x="11563447" y="4966669"/>
            <a:ext cx="1257105" cy="1257104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4579D8-2E09-C842-AA2F-0CF0E6405D91}"/>
              </a:ext>
            </a:extLst>
          </p:cNvPr>
          <p:cNvSpPr/>
          <p:nvPr userDrawn="1"/>
        </p:nvSpPr>
        <p:spPr>
          <a:xfrm>
            <a:off x="8593045" y="2157946"/>
            <a:ext cx="1257105" cy="1257104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6268217-2638-2846-ADF1-225ED1F25AA0}"/>
              </a:ext>
            </a:extLst>
          </p:cNvPr>
          <p:cNvSpPr/>
          <p:nvPr userDrawn="1"/>
        </p:nvSpPr>
        <p:spPr>
          <a:xfrm>
            <a:off x="10083218" y="-614597"/>
            <a:ext cx="1257105" cy="1257104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CD06DA-296E-1241-ABA0-E44D0DBADD92}"/>
              </a:ext>
            </a:extLst>
          </p:cNvPr>
          <p:cNvSpPr/>
          <p:nvPr userDrawn="1"/>
        </p:nvSpPr>
        <p:spPr>
          <a:xfrm>
            <a:off x="10083218" y="769576"/>
            <a:ext cx="1257105" cy="1257104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040D524-EFCA-EE44-8B29-C2A1A2468649}"/>
              </a:ext>
            </a:extLst>
          </p:cNvPr>
          <p:cNvSpPr/>
          <p:nvPr userDrawn="1"/>
        </p:nvSpPr>
        <p:spPr>
          <a:xfrm>
            <a:off x="8604792" y="-606861"/>
            <a:ext cx="1257105" cy="12571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51130FF-5230-C443-94A5-A0A8D6DC87D0}"/>
              </a:ext>
            </a:extLst>
          </p:cNvPr>
          <p:cNvSpPr/>
          <p:nvPr userDrawn="1"/>
        </p:nvSpPr>
        <p:spPr>
          <a:xfrm>
            <a:off x="8607743" y="6366526"/>
            <a:ext cx="1257105" cy="12571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17EBA1-AC84-DF43-8FEC-B5B2F06A7032}"/>
              </a:ext>
            </a:extLst>
          </p:cNvPr>
          <p:cNvSpPr>
            <a:spLocks/>
          </p:cNvSpPr>
          <p:nvPr userDrawn="1"/>
        </p:nvSpPr>
        <p:spPr>
          <a:xfrm>
            <a:off x="8604792" y="4966669"/>
            <a:ext cx="1257105" cy="1257104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C3F9C37-EC33-4E4A-8670-C8A6EECF83EE}"/>
              </a:ext>
            </a:extLst>
          </p:cNvPr>
          <p:cNvSpPr/>
          <p:nvPr userDrawn="1"/>
        </p:nvSpPr>
        <p:spPr>
          <a:xfrm>
            <a:off x="10113632" y="6366526"/>
            <a:ext cx="1257105" cy="1257104"/>
          </a:xfrm>
          <a:prstGeom prst="ellipse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982E6F8-9FE1-2B4A-BC21-2444BD7FD880}"/>
              </a:ext>
            </a:extLst>
          </p:cNvPr>
          <p:cNvSpPr/>
          <p:nvPr userDrawn="1"/>
        </p:nvSpPr>
        <p:spPr>
          <a:xfrm>
            <a:off x="10098448" y="3549978"/>
            <a:ext cx="1257105" cy="12571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3F860D0-6D9D-2C42-8B6E-623BCC965C0C}"/>
              </a:ext>
            </a:extLst>
          </p:cNvPr>
          <p:cNvSpPr/>
          <p:nvPr userDrawn="1"/>
        </p:nvSpPr>
        <p:spPr>
          <a:xfrm>
            <a:off x="11558450" y="767762"/>
            <a:ext cx="1257105" cy="1257104"/>
          </a:xfrm>
          <a:prstGeom prst="ellipse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27DD8E-77B4-E94E-8FF0-57ED3ED7FA58}"/>
              </a:ext>
            </a:extLst>
          </p:cNvPr>
          <p:cNvSpPr/>
          <p:nvPr userDrawn="1"/>
        </p:nvSpPr>
        <p:spPr>
          <a:xfrm>
            <a:off x="11588864" y="3549978"/>
            <a:ext cx="1257105" cy="1257104"/>
          </a:xfrm>
          <a:prstGeom prst="ellipse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A037673-C0D7-EB44-83B4-264EF7168ACE}"/>
              </a:ext>
            </a:extLst>
          </p:cNvPr>
          <p:cNvSpPr/>
          <p:nvPr userDrawn="1"/>
        </p:nvSpPr>
        <p:spPr>
          <a:xfrm>
            <a:off x="11558450" y="-614597"/>
            <a:ext cx="1257105" cy="1257104"/>
          </a:xfrm>
          <a:prstGeom prst="ellipse">
            <a:avLst/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5AB250F-9C69-674A-ACCE-0AADE2012B98}"/>
              </a:ext>
            </a:extLst>
          </p:cNvPr>
          <p:cNvSpPr/>
          <p:nvPr userDrawn="1"/>
        </p:nvSpPr>
        <p:spPr>
          <a:xfrm>
            <a:off x="11558450" y="2150121"/>
            <a:ext cx="1257105" cy="12571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0B33C4-1E76-4248-86C2-23EDDA034626}"/>
              </a:ext>
            </a:extLst>
          </p:cNvPr>
          <p:cNvSpPr/>
          <p:nvPr userDrawn="1"/>
        </p:nvSpPr>
        <p:spPr>
          <a:xfrm>
            <a:off x="11588864" y="6366526"/>
            <a:ext cx="1257105" cy="1257104"/>
          </a:xfrm>
          <a:prstGeom prst="ellipse">
            <a:avLst/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6DEAC46-2613-D442-948F-9FD5CA3F5A2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</a:blip>
          <a:stretch>
            <a:fillRect/>
          </a:stretch>
        </p:blipFill>
        <p:spPr>
          <a:xfrm>
            <a:off x="8593045" y="770998"/>
            <a:ext cx="1287631" cy="1258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1C819E-0A9C-A446-9863-A3C0CCD25EE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</a:blip>
          <a:stretch>
            <a:fillRect/>
          </a:stretch>
        </p:blipFill>
        <p:spPr>
          <a:xfrm>
            <a:off x="10083218" y="2150121"/>
            <a:ext cx="1258367" cy="12583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4FA03A3-2EBF-8746-A51E-49854E73739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</a:blip>
          <a:stretch>
            <a:fillRect/>
          </a:stretch>
        </p:blipFill>
        <p:spPr>
          <a:xfrm>
            <a:off x="10113632" y="4966669"/>
            <a:ext cx="1257105" cy="12571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DB7DF76-6524-E84E-B4DD-A318FAE27C5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hotocopy trans="36000"/>
                    </a14:imgEffect>
                    <a14:imgEffect>
                      <a14:sharpenSoften amoun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9291" y="3557828"/>
            <a:ext cx="1243350" cy="125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38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D91D-B715-524C-AA62-70F1D095D0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61CA32-4EDF-8342-8B30-E211C7CD2128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74A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163E87-50EC-5348-BFCF-4F7FDB6EC690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DB2428B-BDDE-774D-97B0-FD37E9344312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7FE00F3-3D92-DB49-AC34-1B8107C5F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9D1489-2510-AA42-BE7F-30E70C4B18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80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92CC0D-28CA-6649-AB6D-946B15880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70735"/>
            <a:ext cx="4249047" cy="3755060"/>
          </a:xfrm>
        </p:spPr>
        <p:txBody>
          <a:bodyPr>
            <a:normAutofit/>
          </a:bodyPr>
          <a:lstStyle>
            <a:lvl1pPr marL="0" indent="0">
              <a:buNone/>
              <a:defRPr lang="en-US" sz="2400" kern="1200" dirty="0">
                <a:solidFill>
                  <a:srgbClr val="00122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2DA932-E540-044F-BED0-7A127672109C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74A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AA337C-0551-FE46-9233-7346A15B7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AF7AD7E9-6420-8047-B1C5-4D6D68F639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39864" y="1780765"/>
            <a:ext cx="5712348" cy="374582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/>
              <a:t>Insert photo or graphic here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22A415-9A1B-9242-B4BA-54C2AE9EBB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40388" y="5633540"/>
            <a:ext cx="5711825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CE4B10-C67B-FB46-8C1F-D3F2564F0025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E51BFFA-BDF3-714F-B043-A137E147893D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1A08E97-6A3F-1543-98A8-14132E871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3C7C78-773B-534E-8E8E-95A629D360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15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2DA932-E540-044F-BED0-7A127672109C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74A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AA337C-0551-FE46-9233-7346A15B7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AF7AD7E9-6420-8047-B1C5-4D6D68F639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556" y="1780765"/>
            <a:ext cx="4946263" cy="375566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/>
              <a:t>Insert photo or graphic here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915C320-DDE2-CC4A-82C7-6C5AAC8B3A9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9789" y="1780765"/>
            <a:ext cx="4946263" cy="375566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/>
              <a:t>Insert photo or graphic here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DD71B3B0-4567-C448-9171-EB6FED60EB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556" y="5633540"/>
            <a:ext cx="4953509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1A9E262A-3EEA-E64C-B690-530A6FD223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2543" y="5633540"/>
            <a:ext cx="4953509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54CBB2-3649-FD43-ADAF-F5F2B7A908C8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67D954E-2861-5A4C-BCF6-EE9DB5D113BE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965A8401-D2AF-5A45-932B-4E94461AD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192449C-6BD9-D24D-98B8-B8EAACC95C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1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Purp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0485-BBA8-3E4C-B445-9740C2EEE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8229" y="1133512"/>
            <a:ext cx="8968594" cy="2387600"/>
          </a:xfrm>
        </p:spPr>
        <p:txBody>
          <a:bodyPr anchor="b">
            <a:normAutofit/>
          </a:bodyPr>
          <a:lstStyle>
            <a:lvl1pPr algn="l">
              <a:defRPr sz="4800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F8C44-20E2-4C4E-A037-86E747E278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8229" y="4132019"/>
            <a:ext cx="9496666" cy="1804949"/>
          </a:xfrm>
        </p:spPr>
        <p:txBody>
          <a:bodyPr>
            <a:normAutofit/>
          </a:bodyPr>
          <a:lstStyle>
            <a:lvl1pPr marL="0" indent="0" algn="l">
              <a:buNone/>
              <a:defRPr sz="2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A2F5D1-080C-A444-BE4D-79E41458517F}"/>
              </a:ext>
            </a:extLst>
          </p:cNvPr>
          <p:cNvCxnSpPr>
            <a:cxnSpLocks/>
          </p:cNvCxnSpPr>
          <p:nvPr userDrawn="1"/>
        </p:nvCxnSpPr>
        <p:spPr>
          <a:xfrm>
            <a:off x="979514" y="3625185"/>
            <a:ext cx="67734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BE8376-B078-D743-B024-9EDF2E847126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3E072AD-0B8C-F145-890C-E4E16213BDBE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AFA6524-10E2-4149-9B2F-60E1305016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955ED6-6252-5544-B6A6-E5B8B5D0F5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67" y="6273706"/>
            <a:ext cx="953263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86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D8C6529F-C708-2E44-83AA-923A2DD80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3734454"/>
            <a:ext cx="9496666" cy="180494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7F7F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presentation description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FBFBAB-5C46-7C4C-9289-B498E8636EB0}"/>
              </a:ext>
            </a:extLst>
          </p:cNvPr>
          <p:cNvCxnSpPr>
            <a:cxnSpLocks/>
          </p:cNvCxnSpPr>
          <p:nvPr userDrawn="1"/>
        </p:nvCxnSpPr>
        <p:spPr>
          <a:xfrm>
            <a:off x="959484" y="3227620"/>
            <a:ext cx="677344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28C5AC2-D750-5542-A7DA-04101124F097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C52EB72B-E220-3B46-8548-D361DE0283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58326"/>
            <a:ext cx="10515600" cy="920336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D27B7D-4693-8244-8960-003259892499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692D80B-437E-F244-8890-9246CAB739FA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2874C3B-689F-5B46-A590-62DCAE840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CF7A83C-D4D7-4643-8385-2A9BFAC080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7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03FFE-2F6F-3F4E-82F7-92BCCBF523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D0CDE-7DA5-9542-A3D2-80B3C656C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0055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D02D28-F035-1542-9A8F-397F2CC8E35A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5AD61E-A9E1-E348-8A37-02BDCEC48146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DA6AB4F-EEA8-8C4E-B294-37EBE51B0B7D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059BA-ACB8-6846-9A8C-A12CB202D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196B48-2FA6-7F46-AF46-0078C04D40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81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526D-BF81-AB4F-84D8-46D1FE883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71D9D-1BEA-F940-AA7F-1EAB96743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1858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218A8F-BD11-DF46-9E5B-82193E83E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1858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97CDD2-A55D-4047-A72C-D163088BB413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7BCCEE-96F9-9343-A522-53A03E8D8C6B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69D08B3-39CE-B34C-8A8E-5CBF4E3893F6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747DD55-A76F-7045-ACE1-91959BD48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0B387AB-C21B-2440-B194-40F292CE1E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07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E9942-1CD7-9346-85DA-6B153371A0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42513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0A325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SUBHEADER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28A74-CE12-4142-8640-696C7289A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94763"/>
            <a:ext cx="5157787" cy="3418642"/>
          </a:xfrm>
        </p:spPr>
        <p:txBody>
          <a:bodyPr/>
          <a:lstStyle>
            <a:lvl1pPr>
              <a:buClr>
                <a:srgbClr val="0A3255"/>
              </a:buClr>
              <a:defRPr sz="2400"/>
            </a:lvl1pPr>
            <a:lvl2pPr>
              <a:buClr>
                <a:srgbClr val="0A3255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9A7E10-1C91-924A-B1FB-448B089154C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42513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0A325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SUBHEADER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DE16A-5492-7343-952B-7301BF1DD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94763"/>
            <a:ext cx="5183188" cy="3418642"/>
          </a:xfrm>
        </p:spPr>
        <p:txBody>
          <a:bodyPr/>
          <a:lstStyle>
            <a:lvl1pPr>
              <a:buClr>
                <a:srgbClr val="0A3255"/>
              </a:buClr>
              <a:defRPr sz="2400"/>
            </a:lvl1pPr>
            <a:lvl2pPr>
              <a:buClr>
                <a:srgbClr val="0A3255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F67D69-0896-D546-A071-75B1E6A29E12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528C760-C510-0F45-BD64-805A7ED616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57064F-C415-3349-AFA8-11E3419282C2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C18D8A5-C5B9-9445-AB1F-9835506DB6F9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CC48A0EA-30EA-4B4C-8FB3-74948B9454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47BB38-3EB2-484E-AF64-CBECD227A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81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D91D-B715-524C-AA62-70F1D095D0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61CA32-4EDF-8342-8B30-E211C7CD2128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18D12D-02C8-A443-BFD3-2659A2529C5F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8DB0AFF-0C9D-BD4C-9630-460DFE841F63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2E5D45F-7422-1345-B7C4-E64F2DD4E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112B3E-94B5-9040-90D5-ECB6C02A22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79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92CC0D-28CA-6649-AB6D-946B15880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70735"/>
            <a:ext cx="4249047" cy="3755060"/>
          </a:xfrm>
        </p:spPr>
        <p:txBody>
          <a:bodyPr>
            <a:normAutofit/>
          </a:bodyPr>
          <a:lstStyle>
            <a:lvl1pPr marL="0" indent="0">
              <a:buNone/>
              <a:defRPr lang="en-US" sz="2400" kern="1200" dirty="0">
                <a:solidFill>
                  <a:srgbClr val="00122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2DA932-E540-044F-BED0-7A127672109C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AA337C-0551-FE46-9233-7346A15B7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AF7AD7E9-6420-8047-B1C5-4D6D68F639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39864" y="1780765"/>
            <a:ext cx="5712348" cy="374582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/>
              <a:t>Insert photo or graphic here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22A415-9A1B-9242-B4BA-54C2AE9EBB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40388" y="5633540"/>
            <a:ext cx="5711825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46BCA5-AB05-B549-AE1C-BF89C6B748E8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CF1D918-7559-2246-A333-F639F517E6DF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6FE6E9C-B413-BE41-A921-E986B62A9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6988B5-A3F2-DA4E-AA07-3216F58D24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73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Layout 1 - all logos"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0485-BBA8-3E4C-B445-9740C2EEE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5049" y="3279603"/>
            <a:ext cx="7476432" cy="1257105"/>
          </a:xfrm>
        </p:spPr>
        <p:txBody>
          <a:bodyPr anchor="t">
            <a:normAutofit/>
          </a:bodyPr>
          <a:lstStyle>
            <a:lvl1pPr algn="l">
              <a:defRPr sz="4000" spc="300" baseline="0">
                <a:solidFill>
                  <a:srgbClr val="0A3255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F8C44-20E2-4C4E-A037-86E747E278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049" y="4538384"/>
            <a:ext cx="7476432" cy="15839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spc="300">
                <a:solidFill>
                  <a:srgbClr val="0A325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17039-3A10-3C4F-880C-EB1CCF0BE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0659" y="1956153"/>
            <a:ext cx="7982082" cy="100379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67835DE-DEBF-254C-BD0E-4645AFFFD26F}"/>
              </a:ext>
            </a:extLst>
          </p:cNvPr>
          <p:cNvSpPr/>
          <p:nvPr userDrawn="1"/>
        </p:nvSpPr>
        <p:spPr>
          <a:xfrm>
            <a:off x="9327555" y="2157946"/>
            <a:ext cx="1257105" cy="1257104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E5CD98F-61BA-8F46-8053-2893698C9C73}"/>
              </a:ext>
            </a:extLst>
          </p:cNvPr>
          <p:cNvSpPr/>
          <p:nvPr userDrawn="1"/>
        </p:nvSpPr>
        <p:spPr>
          <a:xfrm>
            <a:off x="10817728" y="-614597"/>
            <a:ext cx="1257105" cy="1257104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2684E2A-0A71-494D-842D-0C201FE7211C}"/>
              </a:ext>
            </a:extLst>
          </p:cNvPr>
          <p:cNvSpPr/>
          <p:nvPr userDrawn="1"/>
        </p:nvSpPr>
        <p:spPr>
          <a:xfrm>
            <a:off x="10804208" y="3579525"/>
            <a:ext cx="1257105" cy="1257104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DED8BD6-5D8F-994C-ACD7-448F389E8F32}"/>
              </a:ext>
            </a:extLst>
          </p:cNvPr>
          <p:cNvSpPr/>
          <p:nvPr userDrawn="1"/>
        </p:nvSpPr>
        <p:spPr>
          <a:xfrm>
            <a:off x="9339302" y="-606861"/>
            <a:ext cx="1257105" cy="12571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8EA4176-B67E-9745-B468-80594724089E}"/>
              </a:ext>
            </a:extLst>
          </p:cNvPr>
          <p:cNvSpPr/>
          <p:nvPr userDrawn="1"/>
        </p:nvSpPr>
        <p:spPr>
          <a:xfrm>
            <a:off x="9342253" y="6366526"/>
            <a:ext cx="1257105" cy="12571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191B824-BE73-3349-AFEF-4B962927A748}"/>
              </a:ext>
            </a:extLst>
          </p:cNvPr>
          <p:cNvSpPr>
            <a:spLocks/>
          </p:cNvSpPr>
          <p:nvPr userDrawn="1"/>
        </p:nvSpPr>
        <p:spPr>
          <a:xfrm>
            <a:off x="10810257" y="2171896"/>
            <a:ext cx="1257105" cy="1257104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E645ACC-1CB2-354A-ADFF-86FE60D23E5F}"/>
              </a:ext>
            </a:extLst>
          </p:cNvPr>
          <p:cNvSpPr/>
          <p:nvPr userDrawn="1"/>
        </p:nvSpPr>
        <p:spPr>
          <a:xfrm>
            <a:off x="10848142" y="6366526"/>
            <a:ext cx="1257105" cy="1257104"/>
          </a:xfrm>
          <a:prstGeom prst="ellipse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5545C58-F2C0-594D-8D84-D40C3B758EEC}"/>
              </a:ext>
            </a:extLst>
          </p:cNvPr>
          <p:cNvSpPr/>
          <p:nvPr userDrawn="1"/>
        </p:nvSpPr>
        <p:spPr>
          <a:xfrm>
            <a:off x="10832958" y="4966669"/>
            <a:ext cx="1257105" cy="12571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06EE868-2B08-CC44-ADEC-4248A09E6974}"/>
              </a:ext>
            </a:extLst>
          </p:cNvPr>
          <p:cNvSpPr/>
          <p:nvPr userDrawn="1"/>
        </p:nvSpPr>
        <p:spPr>
          <a:xfrm>
            <a:off x="9338040" y="4966669"/>
            <a:ext cx="1257105" cy="1257104"/>
          </a:xfrm>
          <a:prstGeom prst="ellipse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EEEC5A9-6466-C54B-8229-D7F6518724F6}"/>
              </a:ext>
            </a:extLst>
          </p:cNvPr>
          <p:cNvSpPr/>
          <p:nvPr userDrawn="1"/>
        </p:nvSpPr>
        <p:spPr>
          <a:xfrm>
            <a:off x="9339302" y="767762"/>
            <a:ext cx="1257105" cy="1257104"/>
          </a:xfrm>
          <a:prstGeom prst="ellipse">
            <a:avLst/>
          </a:prstGeom>
          <a:blipFill dpi="0"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3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91BD007-2BDE-AF47-A1A0-6099898AEC71}"/>
              </a:ext>
            </a:extLst>
          </p:cNvPr>
          <p:cNvSpPr/>
          <p:nvPr userDrawn="1"/>
        </p:nvSpPr>
        <p:spPr>
          <a:xfrm>
            <a:off x="10848142" y="774510"/>
            <a:ext cx="1257105" cy="12571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16FFA79-3BFF-5248-95A1-BF3D4250976B}"/>
              </a:ext>
            </a:extLst>
          </p:cNvPr>
          <p:cNvSpPr/>
          <p:nvPr userDrawn="1"/>
        </p:nvSpPr>
        <p:spPr>
          <a:xfrm>
            <a:off x="9345350" y="3542428"/>
            <a:ext cx="1257105" cy="1257104"/>
          </a:xfrm>
          <a:prstGeom prst="ellipse">
            <a:avLst/>
          </a:prstGeom>
          <a:solidFill>
            <a:srgbClr val="7F7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22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2DA932-E540-044F-BED0-7A127672109C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AA337C-0551-FE46-9233-7346A15B7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 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AF7AD7E9-6420-8047-B1C5-4D6D68F639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556" y="1780765"/>
            <a:ext cx="4946263" cy="375566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/>
              <a:t>Insert photo or graphic here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915C320-DDE2-CC4A-82C7-6C5AAC8B3A9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9789" y="1780765"/>
            <a:ext cx="4946263" cy="375566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/>
              <a:t>Insert photo or graphic here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DD71B3B0-4567-C448-9171-EB6FED60EB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556" y="5633540"/>
            <a:ext cx="4953509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1A9E262A-3EEA-E64C-B690-530A6FD223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2543" y="5633540"/>
            <a:ext cx="4953509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9E7072-F169-9C4C-A38D-707ED8AB7E26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43CC57D3-5DE0-C943-8A4C-CB099070872C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03978E7-0A59-9344-AFCA-2720B161A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EB360C1-B4F3-AA48-85DA-4ED2966883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91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0485-BBA8-3E4C-B445-9740C2EEE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8229" y="1133512"/>
            <a:ext cx="8968594" cy="2387600"/>
          </a:xfrm>
        </p:spPr>
        <p:txBody>
          <a:bodyPr anchor="b">
            <a:normAutofit/>
          </a:bodyPr>
          <a:lstStyle>
            <a:lvl1pPr algn="l">
              <a:defRPr sz="4800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F8C44-20E2-4C4E-A037-86E747E278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8229" y="4132019"/>
            <a:ext cx="9496666" cy="1804949"/>
          </a:xfrm>
        </p:spPr>
        <p:txBody>
          <a:bodyPr>
            <a:normAutofit/>
          </a:bodyPr>
          <a:lstStyle>
            <a:lvl1pPr marL="0" indent="0" algn="l">
              <a:buNone/>
              <a:defRPr sz="2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A2F5D1-080C-A444-BE4D-79E41458517F}"/>
              </a:ext>
            </a:extLst>
          </p:cNvPr>
          <p:cNvCxnSpPr>
            <a:cxnSpLocks/>
          </p:cNvCxnSpPr>
          <p:nvPr userDrawn="1"/>
        </p:nvCxnSpPr>
        <p:spPr>
          <a:xfrm>
            <a:off x="979514" y="3625185"/>
            <a:ext cx="67734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2A81A1-8E3C-E541-840D-D377AD610018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FCFE31A-5C72-8947-ACAE-AEDD9C3290F0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47D8DE9-ABF6-8F46-8A8E-F4E875924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41125C-6594-C348-A8B4-7BD6754D27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67" y="6273706"/>
            <a:ext cx="953263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53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D8C6529F-C708-2E44-83AA-923A2DD80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3734454"/>
            <a:ext cx="9496666" cy="180494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7F7F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presentation description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FBFBAB-5C46-7C4C-9289-B498E8636EB0}"/>
              </a:ext>
            </a:extLst>
          </p:cNvPr>
          <p:cNvCxnSpPr>
            <a:cxnSpLocks/>
          </p:cNvCxnSpPr>
          <p:nvPr userDrawn="1"/>
        </p:nvCxnSpPr>
        <p:spPr>
          <a:xfrm>
            <a:off x="959484" y="3227620"/>
            <a:ext cx="677344" cy="0"/>
          </a:xfrm>
          <a:prstGeom prst="line">
            <a:avLst/>
          </a:prstGeom>
          <a:ln w="76200">
            <a:solidFill>
              <a:srgbClr val="0A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28C5AC2-D750-5542-A7DA-04101124F097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0A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C52EB72B-E220-3B46-8548-D361DE0283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58326"/>
            <a:ext cx="10515600" cy="92033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29C13F-2603-9B4D-869D-E1DC35553889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E58F18D-3791-2941-92AF-2F0FBF559440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C7FC350-703D-334F-8370-B69FA7005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4D5916-CCBF-E44C-83C2-98C560ACAE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41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03FFE-2F6F-3F4E-82F7-92BCCBF523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D0CDE-7DA5-9542-A3D2-80B3C656C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0055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D02D28-F035-1542-9A8F-397F2CC8E35A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0A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3B2E38-CD2D-3446-82DE-92E82DF5F758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6C8D29-849C-704B-A842-2869467A3BE4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5F0E31-86F5-1C4E-B5AA-AD5F9DB28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FB263-CAD2-3040-A84C-D6BFD2D35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71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526D-BF81-AB4F-84D8-46D1FE883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71D9D-1BEA-F940-AA7F-1EAB96743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1858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218A8F-BD11-DF46-9E5B-82193E83E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1858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97CDD2-A55D-4047-A72C-D163088BB413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0A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16A781-DD35-A647-BE5E-7504CF4D63A2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038E077-F311-A644-B7F6-809D8989EE72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FC5FB79-0D7A-5A4C-8AE0-6252D2CE5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2ECEFB-5CEF-0B48-BFA6-86BFE04DDD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78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E9942-1CD7-9346-85DA-6B153371A0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42513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0A325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SUBHEADER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28A74-CE12-4142-8640-696C7289A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94763"/>
            <a:ext cx="5157787" cy="3418642"/>
          </a:xfrm>
        </p:spPr>
        <p:txBody>
          <a:bodyPr/>
          <a:lstStyle>
            <a:lvl1pPr>
              <a:buClr>
                <a:srgbClr val="0A3255"/>
              </a:buClr>
              <a:defRPr sz="2400"/>
            </a:lvl1pPr>
            <a:lvl2pPr>
              <a:buClr>
                <a:srgbClr val="0A3255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9A7E10-1C91-924A-B1FB-448B089154C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42513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0A325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SUBHEADER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DE16A-5492-7343-952B-7301BF1DD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94763"/>
            <a:ext cx="5183188" cy="3418642"/>
          </a:xfrm>
        </p:spPr>
        <p:txBody>
          <a:bodyPr/>
          <a:lstStyle>
            <a:lvl1pPr>
              <a:buClr>
                <a:srgbClr val="0A3255"/>
              </a:buClr>
              <a:defRPr sz="2400"/>
            </a:lvl1pPr>
            <a:lvl2pPr>
              <a:buClr>
                <a:srgbClr val="0A3255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F67D69-0896-D546-A071-75B1E6A29E12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0A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528C760-C510-0F45-BD64-805A7ED616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4E0133-4B43-A045-97F9-A18D0611967B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37FA273-7A10-CC4C-8319-7B8076B1329D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1F1154F-707D-A84F-9A53-2E72B027ED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3FB879C-01FA-6041-89C6-CDA4C0168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55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D91D-B715-524C-AA62-70F1D095D0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61CA32-4EDF-8342-8B30-E211C7CD2128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0A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8D3837-3C67-9245-8E8D-9240E0485446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479C17B-25A4-144D-837D-CA97B4962A47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D12EADA-0795-F54A-BACA-5464C2FB5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12E27E-21E6-F14B-9022-9C5ED5AF42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21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92CC0D-28CA-6649-AB6D-946B15880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70735"/>
            <a:ext cx="4249047" cy="3755060"/>
          </a:xfrm>
        </p:spPr>
        <p:txBody>
          <a:bodyPr>
            <a:normAutofit/>
          </a:bodyPr>
          <a:lstStyle>
            <a:lvl1pPr marL="0" indent="0">
              <a:buNone/>
              <a:defRPr lang="en-US" sz="2400" kern="1200" dirty="0">
                <a:solidFill>
                  <a:srgbClr val="00122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2DA932-E540-044F-BED0-7A127672109C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0A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AA337C-0551-FE46-9233-7346A15B7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AF7AD7E9-6420-8047-B1C5-4D6D68F639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39864" y="1780765"/>
            <a:ext cx="5712348" cy="374582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/>
              <a:t>Insert photo or graphic here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22A415-9A1B-9242-B4BA-54C2AE9EBB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40388" y="5633540"/>
            <a:ext cx="5711825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CC9B89-6E91-254F-AFC6-5A86961B7246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3C4BC6F-F7FE-9F49-90D4-3ECF95C1FB83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AA09443-7DB3-7441-96B6-1A63B95D0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1A26EF7-72F2-FE43-B3A6-E58353F3E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37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2DA932-E540-044F-BED0-7A127672109C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0A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AA337C-0551-FE46-9233-7346A15B7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AF7AD7E9-6420-8047-B1C5-4D6D68F639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556" y="1780765"/>
            <a:ext cx="4946263" cy="375566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/>
              <a:t>Insert photo or graphic here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915C320-DDE2-CC4A-82C7-6C5AAC8B3A9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9789" y="1780765"/>
            <a:ext cx="4946263" cy="375566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/>
              <a:t>Insert photo or graphic here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DD71B3B0-4567-C448-9171-EB6FED60EB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556" y="5633540"/>
            <a:ext cx="4953509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1A9E262A-3EEA-E64C-B690-530A6FD223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2543" y="5633540"/>
            <a:ext cx="4953509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B801DB-7F12-304A-93CF-A0F8A0D92347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2C05AA5-462F-A949-8446-44027624C561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1F9ADBC-41DC-7B4C-979A-85DB953CE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0C90786-D672-2346-96D9-3489CE9A0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218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Light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0485-BBA8-3E4C-B445-9740C2EEE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8229" y="1133512"/>
            <a:ext cx="8968594" cy="2387600"/>
          </a:xfrm>
        </p:spPr>
        <p:txBody>
          <a:bodyPr anchor="b">
            <a:normAutofit/>
          </a:bodyPr>
          <a:lstStyle>
            <a:lvl1pPr algn="l">
              <a:defRPr sz="4800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F8C44-20E2-4C4E-A037-86E747E278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8229" y="4132019"/>
            <a:ext cx="9496666" cy="1804949"/>
          </a:xfrm>
        </p:spPr>
        <p:txBody>
          <a:bodyPr>
            <a:normAutofit/>
          </a:bodyPr>
          <a:lstStyle>
            <a:lvl1pPr marL="0" indent="0" algn="l">
              <a:buNone/>
              <a:defRPr sz="2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A2F5D1-080C-A444-BE4D-79E41458517F}"/>
              </a:ext>
            </a:extLst>
          </p:cNvPr>
          <p:cNvCxnSpPr>
            <a:cxnSpLocks/>
          </p:cNvCxnSpPr>
          <p:nvPr userDrawn="1"/>
        </p:nvCxnSpPr>
        <p:spPr>
          <a:xfrm>
            <a:off x="979514" y="3625185"/>
            <a:ext cx="67734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F810E0-7B50-5E49-8858-9C23EE68F7E6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62757BF-2181-BA48-8C08-E314D3ED9029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BA2D0E8-24B1-D345-8A52-4DF89A3AA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C7BA6B-F61E-AC4E-A278-F7FFBB3EF3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67" y="6273706"/>
            <a:ext cx="953263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31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ayout 2 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0485-BBA8-3E4C-B445-9740C2EEE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5049" y="3269771"/>
            <a:ext cx="6353007" cy="1319105"/>
          </a:xfrm>
        </p:spPr>
        <p:txBody>
          <a:bodyPr anchor="t">
            <a:normAutofit/>
          </a:bodyPr>
          <a:lstStyle>
            <a:lvl1pPr algn="l">
              <a:defRPr sz="4000" spc="300" baseline="0">
                <a:solidFill>
                  <a:srgbClr val="0A3255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F8C44-20E2-4C4E-A037-86E747E278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049" y="4588876"/>
            <a:ext cx="6353007" cy="119005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spc="300">
                <a:solidFill>
                  <a:srgbClr val="0A325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4D96E-6A68-464C-92BC-6D95943E33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49" y="1855269"/>
            <a:ext cx="2723605" cy="109728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549030-E8AE-D94E-9DBA-251817296E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50972" y="370935"/>
            <a:ext cx="2923581" cy="29216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5D94942B-5F8A-C647-9AE5-C254B4BCDF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31827" y="3989133"/>
            <a:ext cx="2548043" cy="2546373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E154E411-C6A3-7C4B-9160-241F16701F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476282" y="3188107"/>
            <a:ext cx="2070389" cy="2069032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3519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Light 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D8C6529F-C708-2E44-83AA-923A2DD80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3734454"/>
            <a:ext cx="9496666" cy="180494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7F7F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presentation description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FBFBAB-5C46-7C4C-9289-B498E8636EB0}"/>
              </a:ext>
            </a:extLst>
          </p:cNvPr>
          <p:cNvCxnSpPr>
            <a:cxnSpLocks/>
          </p:cNvCxnSpPr>
          <p:nvPr userDrawn="1"/>
        </p:nvCxnSpPr>
        <p:spPr>
          <a:xfrm>
            <a:off x="959484" y="3227620"/>
            <a:ext cx="677344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28C5AC2-D750-5542-A7DA-04101124F097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C52EB72B-E220-3B46-8548-D361DE0283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58326"/>
            <a:ext cx="10515600" cy="9203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F16847-F37E-894B-B92E-39B17D19EC37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6D5CC35-451D-BA49-BE7E-C96F17692859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7DC33BB-573E-8042-9200-DFC8DE73D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AF2C04-FD12-B442-8840-66F0FA3D6D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01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03FFE-2F6F-3F4E-82F7-92BCCBF523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D0CDE-7DA5-9542-A3D2-80B3C656C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0055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D02D28-F035-1542-9A8F-397F2CC8E35A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0AE9B9-3999-4640-892A-CFDE63100E7B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C7EF459-7D4E-5A4A-91A4-06262F7D488B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B284280-F85E-164E-8CD3-5C696C9F7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DD37D8-A3FD-AE40-BB6D-D94785359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24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526D-BF81-AB4F-84D8-46D1FE883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71D9D-1BEA-F940-AA7F-1EAB96743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1858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218A8F-BD11-DF46-9E5B-82193E83E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1858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97CDD2-A55D-4047-A72C-D163088BB413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FCB18B-A41B-3744-B21B-4AE06414F249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A84319A-3FE0-DC4A-9D8B-6A7DCE9AE3B7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9BAAF9-A868-F94D-A152-1E1C5E584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8063D6-E405-FF42-8787-6DFDEED7E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307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E9942-1CD7-9346-85DA-6B153371A0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42513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0A325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SUBHEADER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28A74-CE12-4142-8640-696C7289A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94763"/>
            <a:ext cx="5157787" cy="3418642"/>
          </a:xfrm>
        </p:spPr>
        <p:txBody>
          <a:bodyPr/>
          <a:lstStyle>
            <a:lvl1pPr>
              <a:buClr>
                <a:srgbClr val="0A3255"/>
              </a:buClr>
              <a:defRPr sz="2400"/>
            </a:lvl1pPr>
            <a:lvl2pPr>
              <a:buClr>
                <a:srgbClr val="0A3255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9A7E10-1C91-924A-B1FB-448B089154C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42513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0A325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SUBHEADER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DE16A-5492-7343-952B-7301BF1DD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94763"/>
            <a:ext cx="5183188" cy="3418642"/>
          </a:xfrm>
        </p:spPr>
        <p:txBody>
          <a:bodyPr/>
          <a:lstStyle>
            <a:lvl1pPr>
              <a:buClr>
                <a:srgbClr val="0A3255"/>
              </a:buClr>
              <a:defRPr sz="2400"/>
            </a:lvl1pPr>
            <a:lvl2pPr>
              <a:buClr>
                <a:srgbClr val="0A3255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F67D69-0896-D546-A071-75B1E6A29E12}"/>
              </a:ext>
            </a:extLst>
          </p:cNvPr>
          <p:cNvSpPr/>
          <p:nvPr userDrawn="1"/>
        </p:nvSpPr>
        <p:spPr>
          <a:xfrm>
            <a:off x="0" y="0"/>
            <a:ext cx="28875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528C760-C510-0F45-BD64-805A7ED616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1864FF-2BAF-0747-B251-1C30B6E56C91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2438B12-1343-E64C-9C06-E2598DFBAE29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EF98B62-F022-CB48-B50C-95F55B5CE5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1897E46-ED5B-B449-B8DF-7E5C1E35C9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953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D91D-B715-524C-AA62-70F1D095D0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61CA32-4EDF-8342-8B30-E211C7CD2128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C2A7D1-2699-5E41-A2D7-79AAB3450641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D254A69-11A2-B54B-99E2-D4BBDEC65ED7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A4F7DDA-BEAA-A745-88D1-9F48E3A2C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4D1F63-724E-2243-85C1-9D804D4999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00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92CC0D-28CA-6649-AB6D-946B15880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70735"/>
            <a:ext cx="4249047" cy="3755060"/>
          </a:xfrm>
        </p:spPr>
        <p:txBody>
          <a:bodyPr>
            <a:normAutofit/>
          </a:bodyPr>
          <a:lstStyle>
            <a:lvl1pPr marL="0" indent="0">
              <a:buNone/>
              <a:defRPr lang="en-US" sz="2400" kern="1200" dirty="0">
                <a:solidFill>
                  <a:srgbClr val="00122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2DA932-E540-044F-BED0-7A127672109C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AA337C-0551-FE46-9233-7346A15B7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AF7AD7E9-6420-8047-B1C5-4D6D68F639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39864" y="1780765"/>
            <a:ext cx="5712348" cy="374582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/>
              <a:t>Insert photo or graphic here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22A415-9A1B-9242-B4BA-54C2AE9EBB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40388" y="5633540"/>
            <a:ext cx="5711825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1424C4-F05A-7249-B568-C3F7EE73022F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115E449-8477-7C4D-9CBD-9E19AC68CAC4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FC96428-6376-614F-971B-0267D0C08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9D61767-89B7-8040-8169-0B09861523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72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2DA932-E540-044F-BED0-7A127672109C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AA337C-0551-FE46-9233-7346A15B7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AF7AD7E9-6420-8047-B1C5-4D6D68F639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556" y="1780765"/>
            <a:ext cx="4946263" cy="375566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/>
              <a:t>Insert photo or graphic here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915C320-DDE2-CC4A-82C7-6C5AAC8B3A9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2543" y="1780765"/>
            <a:ext cx="4946263" cy="375566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/>
              <a:t>Insert photo or graphic here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DD71B3B0-4567-C448-9171-EB6FED60EB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556" y="5633540"/>
            <a:ext cx="4953509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1A9E262A-3EEA-E64C-B690-530A6FD223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2543" y="5633540"/>
            <a:ext cx="4953509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901CD0-5E06-8C47-BB56-D9C80385A6F8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E447B96D-36BD-014A-9137-19B614065131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EF8B1F7-35F4-2347-97D5-CE960CDBA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50A7AFD-AED0-3B47-9876-7704478206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09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E10D927-7C59-7F4C-9C7C-F16576ACDAE9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849E7A-4867-ED48-8103-A4216672FDF8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8CB5A7D-5B14-134F-B889-FF7758373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823D6B-A713-9444-AF50-0C24D911C3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3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2107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76BC90-54F6-A546-A9BC-1E08278BE4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983" y="846149"/>
            <a:ext cx="8272017" cy="5165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147FC1-F2B0-A74B-BCE6-C2E8A27105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28" y="4907527"/>
            <a:ext cx="2157152" cy="10087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1CC165-09C0-4549-99F6-CD3E50A2E97D}"/>
              </a:ext>
            </a:extLst>
          </p:cNvPr>
          <p:cNvSpPr txBox="1"/>
          <p:nvPr userDrawn="1"/>
        </p:nvSpPr>
        <p:spPr>
          <a:xfrm>
            <a:off x="443490" y="1320285"/>
            <a:ext cx="4542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3F8609-E25D-9E44-923B-D50665C947F7}"/>
              </a:ext>
            </a:extLst>
          </p:cNvPr>
          <p:cNvCxnSpPr>
            <a:cxnSpLocks/>
          </p:cNvCxnSpPr>
          <p:nvPr userDrawn="1"/>
        </p:nvCxnSpPr>
        <p:spPr>
          <a:xfrm>
            <a:off x="551328" y="2121021"/>
            <a:ext cx="677344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551328" y="2544519"/>
            <a:ext cx="260988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wish to thank the Allen Institute founder, Paul G. Allen, for his vision, encouragement, and support.</a:t>
            </a:r>
          </a:p>
        </p:txBody>
      </p:sp>
    </p:spTree>
    <p:extLst>
      <p:ext uri="{BB962C8B-B14F-4D97-AF65-F5344CB8AC3E}">
        <p14:creationId xmlns:p14="http://schemas.microsoft.com/office/powerpoint/2010/main" val="1084207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ayout 2 - all logos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0485-BBA8-3E4C-B445-9740C2EEE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5049" y="3279604"/>
            <a:ext cx="6517314" cy="1340120"/>
          </a:xfrm>
        </p:spPr>
        <p:txBody>
          <a:bodyPr anchor="t">
            <a:normAutofit/>
          </a:bodyPr>
          <a:lstStyle>
            <a:lvl1pPr algn="l">
              <a:defRPr sz="4000" spc="300" baseline="0">
                <a:solidFill>
                  <a:srgbClr val="0A3255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F8C44-20E2-4C4E-A037-86E747E278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049" y="4619723"/>
            <a:ext cx="6517314" cy="119005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spc="300">
                <a:solidFill>
                  <a:srgbClr val="0A325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17039-3A10-3C4F-880C-EB1CCF0BE1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0659" y="1956153"/>
            <a:ext cx="7982082" cy="1003793"/>
          </a:xfrm>
          <a:prstGeom prst="rect">
            <a:avLst/>
          </a:prstGeom>
        </p:spPr>
      </p:pic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07FEC74-0D9E-B945-A0D9-7915C213EB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68780" y="370935"/>
            <a:ext cx="2923581" cy="29216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C8AD0C9F-C4C2-DD47-A0FD-1839F4E18A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36770" y="3918348"/>
            <a:ext cx="2548043" cy="2546373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8B5A8D9-751E-CA41-9AFE-ECC40D4CDC4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739334" y="3364727"/>
            <a:ext cx="2070389" cy="2069032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653986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Fo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32A940-724B-0346-99FE-673F6C724185}"/>
              </a:ext>
            </a:extLst>
          </p:cNvPr>
          <p:cNvSpPr txBox="1"/>
          <p:nvPr userDrawn="1"/>
        </p:nvSpPr>
        <p:spPr>
          <a:xfrm>
            <a:off x="443490" y="1320285"/>
            <a:ext cx="4542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B2ECD8-417D-B24A-9B28-B226E826A3D0}"/>
              </a:ext>
            </a:extLst>
          </p:cNvPr>
          <p:cNvCxnSpPr>
            <a:cxnSpLocks/>
          </p:cNvCxnSpPr>
          <p:nvPr userDrawn="1"/>
        </p:nvCxnSpPr>
        <p:spPr>
          <a:xfrm>
            <a:off x="551328" y="2121021"/>
            <a:ext cx="677344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C76BC90-54F6-A546-A9BC-1E08278BE4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983" y="631435"/>
            <a:ext cx="8272017" cy="5595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147FC1-F2B0-A74B-BCE6-C2E8A27105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28" y="4907527"/>
            <a:ext cx="2157152" cy="10087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20CE95-0A5A-E841-9BBD-85152E2F5743}"/>
              </a:ext>
            </a:extLst>
          </p:cNvPr>
          <p:cNvSpPr txBox="1"/>
          <p:nvPr userDrawn="1"/>
        </p:nvSpPr>
        <p:spPr>
          <a:xfrm>
            <a:off x="551328" y="2544519"/>
            <a:ext cx="260988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wish to thank the Allen Institute founder, Paul G. Allen, for his vision, encouragement, and support.</a:t>
            </a:r>
          </a:p>
        </p:txBody>
      </p:sp>
    </p:spTree>
    <p:extLst>
      <p:ext uri="{BB962C8B-B14F-4D97-AF65-F5344CB8AC3E}">
        <p14:creationId xmlns:p14="http://schemas.microsoft.com/office/powerpoint/2010/main" val="200362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Gree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0485-BBA8-3E4C-B445-9740C2EEE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8229" y="1133512"/>
            <a:ext cx="8968594" cy="2387600"/>
          </a:xfrm>
        </p:spPr>
        <p:txBody>
          <a:bodyPr anchor="b">
            <a:normAutofit/>
          </a:bodyPr>
          <a:lstStyle>
            <a:lvl1pPr algn="l">
              <a:defRPr sz="4800" spc="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F8C44-20E2-4C4E-A037-86E747E278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8229" y="4132019"/>
            <a:ext cx="9496666" cy="1804949"/>
          </a:xfrm>
        </p:spPr>
        <p:txBody>
          <a:bodyPr>
            <a:normAutofit/>
          </a:bodyPr>
          <a:lstStyle>
            <a:lvl1pPr marL="0" indent="0" algn="l">
              <a:buNone/>
              <a:defRPr sz="2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A2F5D1-080C-A444-BE4D-79E41458517F}"/>
              </a:ext>
            </a:extLst>
          </p:cNvPr>
          <p:cNvCxnSpPr>
            <a:cxnSpLocks/>
          </p:cNvCxnSpPr>
          <p:nvPr userDrawn="1"/>
        </p:nvCxnSpPr>
        <p:spPr>
          <a:xfrm>
            <a:off x="979514" y="3625185"/>
            <a:ext cx="67734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F56C048-6260-494F-81E4-4EAA17344C95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3F41DF7-82E8-134A-9F04-DAACCC516F2E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F43FD71-8A86-DC43-AADE-75D3B7777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B848F5-4E20-084D-B7B0-BB56140A99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67" y="6273706"/>
            <a:ext cx="953263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65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D8C6529F-C708-2E44-83AA-923A2DD80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3734454"/>
            <a:ext cx="9496666" cy="180494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7F7F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presentation description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FBFBAB-5C46-7C4C-9289-B498E8636EB0}"/>
              </a:ext>
            </a:extLst>
          </p:cNvPr>
          <p:cNvCxnSpPr>
            <a:cxnSpLocks/>
          </p:cNvCxnSpPr>
          <p:nvPr userDrawn="1"/>
        </p:nvCxnSpPr>
        <p:spPr>
          <a:xfrm>
            <a:off x="959484" y="3227620"/>
            <a:ext cx="677344" cy="0"/>
          </a:xfrm>
          <a:prstGeom prst="line">
            <a:avLst/>
          </a:prstGeom>
          <a:ln w="76200">
            <a:solidFill>
              <a:srgbClr val="74A0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28C5AC2-D750-5542-A7DA-04101124F097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74A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B86B08-4352-0942-8AD6-DE8C87A35B87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9A495DE-A130-1C44-A692-A485FCEC0F37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C52EB72B-E220-3B46-8548-D361DE0283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58326"/>
            <a:ext cx="10515600" cy="920336"/>
          </a:xfrm>
        </p:spPr>
        <p:txBody>
          <a:bodyPr/>
          <a:lstStyle>
            <a:lvl1pPr>
              <a:defRPr>
                <a:solidFill>
                  <a:srgbClr val="74A03E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E298E46-F9A8-0C43-BA08-626E48A54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0A70C-E742-8A41-A063-382A89F516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46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03FFE-2F6F-3F4E-82F7-92BCCBF523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D0CDE-7DA5-9542-A3D2-80B3C656C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0055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D02D28-F035-1542-9A8F-397F2CC8E35A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74A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3427DA-E41B-9B4E-BA63-2E1B3EBFEF9C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6ED0B0F-3DE5-4845-A33A-137D57AB4C70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EDD84CE-E365-2749-BAF4-640FD57573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B33BC0F-F348-6F4B-852F-4D1AEAB802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74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526D-BF81-AB4F-84D8-46D1FE883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71D9D-1BEA-F940-AA7F-1EAB96743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1858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218A8F-BD11-DF46-9E5B-82193E83E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1858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97CDD2-A55D-4047-A72C-D163088BB413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74A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930DD5-E157-1F45-BF5B-3C3609000364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43F08FA-2A89-0743-BC3E-45DBEB07E786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8D46DCD-9753-A64B-9975-ED7865777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6F061D-0270-0147-A48A-A4BC75FC59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68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E9942-1CD7-9346-85DA-6B153371A0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42513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0A325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SUBHEADER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28A74-CE12-4142-8640-696C7289A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94763"/>
            <a:ext cx="5157787" cy="3418642"/>
          </a:xfrm>
        </p:spPr>
        <p:txBody>
          <a:bodyPr/>
          <a:lstStyle>
            <a:lvl1pPr>
              <a:buClr>
                <a:srgbClr val="0A3255"/>
              </a:buClr>
              <a:defRPr sz="2400"/>
            </a:lvl1pPr>
            <a:lvl2pPr>
              <a:buClr>
                <a:srgbClr val="0A3255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9A7E10-1C91-924A-B1FB-448B089154C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42513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0A325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SUBHEADER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DE16A-5492-7343-952B-7301BF1DD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94763"/>
            <a:ext cx="5183188" cy="3418642"/>
          </a:xfrm>
        </p:spPr>
        <p:txBody>
          <a:bodyPr/>
          <a:lstStyle>
            <a:lvl1pPr>
              <a:buClr>
                <a:srgbClr val="0A3255"/>
              </a:buClr>
              <a:defRPr sz="2400"/>
            </a:lvl1pPr>
            <a:lvl2pPr>
              <a:buClr>
                <a:srgbClr val="0A3255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F67D69-0896-D546-A071-75B1E6A29E12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74A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528C760-C510-0F45-BD64-805A7ED616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/>
              <a:t>Slide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051323-1175-D248-8FC6-B837F25273C0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CFE55B2-4D74-894F-B67A-6D450F3BC6E6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A1A9586-4D27-CE4A-9574-03263C7A59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43A95E-FE08-C340-B362-D6AE292C07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30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D56CB-07A6-6747-9B92-28734BF9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0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A8736-2E8D-B74D-A42A-7EAE9610F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A5B86E9-20EB-E041-8545-490DCAC57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6124" y="6397625"/>
            <a:ext cx="465963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74A03E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5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87" r:id="rId2"/>
    <p:sldLayoutId id="2147483689" r:id="rId3"/>
    <p:sldLayoutId id="2147483690" r:id="rId4"/>
    <p:sldLayoutId id="2147483649" r:id="rId5"/>
    <p:sldLayoutId id="2147483670" r:id="rId6"/>
    <p:sldLayoutId id="2147483650" r:id="rId7"/>
    <p:sldLayoutId id="2147483652" r:id="rId8"/>
    <p:sldLayoutId id="2147483653" r:id="rId9"/>
    <p:sldLayoutId id="2147483654" r:id="rId10"/>
    <p:sldLayoutId id="2147483656" r:id="rId11"/>
    <p:sldLayoutId id="2147483659" r:id="rId12"/>
    <p:sldLayoutId id="2147483672" r:id="rId13"/>
    <p:sldLayoutId id="2147483651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67" r:id="rId29"/>
    <p:sldLayoutId id="2147483671" r:id="rId30"/>
    <p:sldLayoutId id="2147483664" r:id="rId31"/>
    <p:sldLayoutId id="2147483665" r:id="rId32"/>
    <p:sldLayoutId id="2147483666" r:id="rId33"/>
    <p:sldLayoutId id="2147483660" r:id="rId34"/>
    <p:sldLayoutId id="2147483668" r:id="rId35"/>
    <p:sldLayoutId id="2147483669" r:id="rId36"/>
    <p:sldLayoutId id="2147483655" r:id="rId37"/>
    <p:sldLayoutId id="2147483661" r:id="rId38"/>
    <p:sldLayoutId id="2147483662" r:id="rId39"/>
    <p:sldLayoutId id="2147483688" r:id="rId4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100" baseline="0">
          <a:solidFill>
            <a:srgbClr val="0A325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0"/>
        </a:spcAft>
        <a:buClr>
          <a:srgbClr val="74A03E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4A03E"/>
        </a:buClr>
        <a:buSzPct val="80000"/>
        <a:buFont typeface="Courier New" panose="02070309020205020404" pitchFamily="49" charset="0"/>
        <a:buChar char="o"/>
        <a:defRPr lang="en-US" sz="24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F7F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F7F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FEB521-9E9C-405E-B2D6-EA2F0F3E25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Neuroscience Bingo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B695A22-F969-4EEC-A8E8-6CE59F93B2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Visualizing the brain with the Allen Institute for Brain Science and Allen Institute MindScope Program</a:t>
            </a:r>
          </a:p>
        </p:txBody>
      </p:sp>
    </p:spTree>
    <p:extLst>
      <p:ext uri="{BB962C8B-B14F-4D97-AF65-F5344CB8AC3E}">
        <p14:creationId xmlns:p14="http://schemas.microsoft.com/office/powerpoint/2010/main" val="3366392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 descr="A picture containing outdoor object, dark, lit, night&#10;&#10;Description automatically generated">
            <a:extLst>
              <a:ext uri="{FF2B5EF4-FFF2-40B4-BE49-F238E27FC236}">
                <a16:creationId xmlns:a16="http://schemas.microsoft.com/office/drawing/2014/main" id="{C3E27DE6-1C69-CB45-A543-3134AAF3E9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0577" y="2514601"/>
            <a:ext cx="2681731" cy="3732416"/>
          </a:xfrm>
          <a:prstGeom prst="rect">
            <a:avLst/>
          </a:prstGeom>
        </p:spPr>
      </p:pic>
      <p:pic>
        <p:nvPicPr>
          <p:cNvPr id="6" name="Picture 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23E3F15F-47D1-8240-81A9-5669575E0F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494" y="166253"/>
            <a:ext cx="2681731" cy="3732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5CDE2C-BD90-C84D-881A-6DB25DB07EBA}"/>
              </a:ext>
            </a:extLst>
          </p:cNvPr>
          <p:cNvSpPr txBox="1"/>
          <p:nvPr/>
        </p:nvSpPr>
        <p:spPr>
          <a:xfrm>
            <a:off x="653659" y="615141"/>
            <a:ext cx="41148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 projection or projections from a neuron that receive and then carry signals </a:t>
            </a:r>
            <a:r>
              <a:rPr lang="en-US" sz="2000" u="sng"/>
              <a:t>from</a:t>
            </a:r>
            <a:r>
              <a:rPr lang="en-US" sz="2000"/>
              <a:t> other cells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They are part of neurons both inside the brain and across the body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 signal received here may generate an action potential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5ECF2D-AED6-EF47-9DBA-BB5D56DB9930}"/>
              </a:ext>
            </a:extLst>
          </p:cNvPr>
          <p:cNvSpPr txBox="1"/>
          <p:nvPr/>
        </p:nvSpPr>
        <p:spPr>
          <a:xfrm>
            <a:off x="8526579" y="314682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Neuron under microscope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5BE274-B1D3-2D42-BD26-847B6FCADE22}"/>
              </a:ext>
            </a:extLst>
          </p:cNvPr>
          <p:cNvSpPr txBox="1"/>
          <p:nvPr/>
        </p:nvSpPr>
        <p:spPr>
          <a:xfrm>
            <a:off x="6284676" y="4972930"/>
            <a:ext cx="2585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Digital reconstruction of same neuron, red and orange mark two types of this structure</a:t>
            </a:r>
          </a:p>
        </p:txBody>
      </p:sp>
    </p:spTree>
    <p:extLst>
      <p:ext uri="{BB962C8B-B14F-4D97-AF65-F5344CB8AC3E}">
        <p14:creationId xmlns:p14="http://schemas.microsoft.com/office/powerpoint/2010/main" val="135108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19F59D-9320-B144-858D-48DFACC8C670}"/>
              </a:ext>
            </a:extLst>
          </p:cNvPr>
          <p:cNvSpPr txBox="1"/>
          <p:nvPr/>
        </p:nvSpPr>
        <p:spPr>
          <a:xfrm>
            <a:off x="653659" y="615141"/>
            <a:ext cx="411480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 properties of a neuron’s shape, which can be evaluated both qualitatively and quantitatively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 common way this property of a neuron can be visualized by injecting the cell with dye and taking a three-dimensional array of images of it</a:t>
            </a:r>
          </a:p>
        </p:txBody>
      </p:sp>
      <p:pic>
        <p:nvPicPr>
          <p:cNvPr id="7" name="Picture 6" descr="A computer monitor with a map on the screen&#10;&#10;Description automatically generated with low confidence">
            <a:extLst>
              <a:ext uri="{FF2B5EF4-FFF2-40B4-BE49-F238E27FC236}">
                <a16:creationId xmlns:a16="http://schemas.microsoft.com/office/drawing/2014/main" id="{4E38878E-D068-1A47-B13B-110AB93D0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099" y="133376"/>
            <a:ext cx="4530701" cy="3011029"/>
          </a:xfrm>
          <a:prstGeom prst="rect">
            <a:avLst/>
          </a:prstGeom>
        </p:spPr>
      </p:pic>
      <p:pic>
        <p:nvPicPr>
          <p:cNvPr id="9" name="Picture 8" descr="Fireworks in the sky&#10;&#10;Description automatically generated with medium confidence">
            <a:extLst>
              <a:ext uri="{FF2B5EF4-FFF2-40B4-BE49-F238E27FC236}">
                <a16:creationId xmlns:a16="http://schemas.microsoft.com/office/drawing/2014/main" id="{5BFA3E2C-D99C-AF4F-ACAE-67F1383A5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902" y="2659867"/>
            <a:ext cx="4806996" cy="36052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66BBE2-F531-F242-99AA-B7AF93A5AFF2}"/>
              </a:ext>
            </a:extLst>
          </p:cNvPr>
          <p:cNvSpPr txBox="1"/>
          <p:nvPr/>
        </p:nvSpPr>
        <p:spPr>
          <a:xfrm>
            <a:off x="9561019" y="228602"/>
            <a:ext cx="2392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This neuron is being digitally traced to create a reconstruction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F2CD8A-4C5F-B14E-AF8E-C140959FA3CB}"/>
              </a:ext>
            </a:extLst>
          </p:cNvPr>
          <p:cNvSpPr txBox="1"/>
          <p:nvPr/>
        </p:nvSpPr>
        <p:spPr>
          <a:xfrm>
            <a:off x="4485439" y="4578501"/>
            <a:ext cx="2661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These reconstructions let scientists quantify and study this property of neurons</a:t>
            </a:r>
          </a:p>
        </p:txBody>
      </p:sp>
    </p:spTree>
    <p:extLst>
      <p:ext uri="{BB962C8B-B14F-4D97-AF65-F5344CB8AC3E}">
        <p14:creationId xmlns:p14="http://schemas.microsoft.com/office/powerpoint/2010/main" val="297682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84DDD04-DEEC-394A-8D70-D2D3C9BAA8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4960" y="432260"/>
            <a:ext cx="6400800" cy="540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9170C1-359D-F443-84C0-A121A55A0EC6}"/>
              </a:ext>
            </a:extLst>
          </p:cNvPr>
          <p:cNvSpPr txBox="1"/>
          <p:nvPr/>
        </p:nvSpPr>
        <p:spPr>
          <a:xfrm>
            <a:off x="5951915" y="5070762"/>
            <a:ext cx="764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30µm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9D69B-B875-D94D-A9DC-000A042286DD}"/>
              </a:ext>
            </a:extLst>
          </p:cNvPr>
          <p:cNvSpPr txBox="1"/>
          <p:nvPr/>
        </p:nvSpPr>
        <p:spPr>
          <a:xfrm>
            <a:off x="653658" y="615141"/>
            <a:ext cx="4741301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 particular type of glia that provides nutrients, removes waste, and helps support synapses, especially by recycling neurotransmitters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Forms part of the blood-brain barrier by physically wrapping around blood vessels to allow only selected molecules to reach the brain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Gets its name from its “star” shape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i="1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i="1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/>
              <a:t>Image information: a reconstruction of this type of cell from electron microscopy images of the mouse brain</a:t>
            </a:r>
          </a:p>
        </p:txBody>
      </p:sp>
    </p:spTree>
    <p:extLst>
      <p:ext uri="{BB962C8B-B14F-4D97-AF65-F5344CB8AC3E}">
        <p14:creationId xmlns:p14="http://schemas.microsoft.com/office/powerpoint/2010/main" val="1123554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9083F95-29A5-E242-8CE5-90A892AF2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268" y="1145014"/>
            <a:ext cx="6400800" cy="4567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342961-0321-EF49-9973-8D34828AADBC}"/>
              </a:ext>
            </a:extLst>
          </p:cNvPr>
          <p:cNvSpPr txBox="1"/>
          <p:nvPr/>
        </p:nvSpPr>
        <p:spPr>
          <a:xfrm>
            <a:off x="653659" y="615141"/>
            <a:ext cx="41148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Portions of brain tissue that are primarily comprised of neuronal cell bodies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These cell bodies may or may not organize into layers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Gets its name from its color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/>
              <a:t>Image information: tissue of this type with the cell bodies stained</a:t>
            </a:r>
          </a:p>
        </p:txBody>
      </p:sp>
    </p:spTree>
    <p:extLst>
      <p:ext uri="{BB962C8B-B14F-4D97-AF65-F5344CB8AC3E}">
        <p14:creationId xmlns:p14="http://schemas.microsoft.com/office/powerpoint/2010/main" val="2713648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 descr="A picture containing blue&#10;&#10;Description automatically generated">
            <a:extLst>
              <a:ext uri="{FF2B5EF4-FFF2-40B4-BE49-F238E27FC236}">
                <a16:creationId xmlns:a16="http://schemas.microsoft.com/office/drawing/2014/main" id="{2B9F6EAC-B1AA-804F-8BA5-8CF30A6749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058" y="493276"/>
            <a:ext cx="6400800" cy="58714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EA58C0-527C-BD4F-84AA-CC6640908E60}"/>
              </a:ext>
            </a:extLst>
          </p:cNvPr>
          <p:cNvSpPr txBox="1"/>
          <p:nvPr/>
        </p:nvSpPr>
        <p:spPr>
          <a:xfrm>
            <a:off x="653659" y="615141"/>
            <a:ext cx="48845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 major pathway for nervous system signals to travel between the brain and body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Protected by the vertebrae and meninges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Extends from the base of the brainstem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Along with the brain, is part of the central nervous system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/>
              <a:t>Image information: this structure in the mouse, showing that it is divided into many sub-structures that organize different types of signals (sensory, motor, destination/source body part)</a:t>
            </a:r>
          </a:p>
        </p:txBody>
      </p:sp>
    </p:spTree>
    <p:extLst>
      <p:ext uri="{BB962C8B-B14F-4D97-AF65-F5344CB8AC3E}">
        <p14:creationId xmlns:p14="http://schemas.microsoft.com/office/powerpoint/2010/main" val="3307772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 descr="A picture containing outdoor, snow, porcelain&#10;&#10;Description automatically generated">
            <a:extLst>
              <a:ext uri="{FF2B5EF4-FFF2-40B4-BE49-F238E27FC236}">
                <a16:creationId xmlns:a16="http://schemas.microsoft.com/office/drawing/2014/main" id="{9B8A67CB-E3F2-5E41-9490-7FAF24D83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425" y="957289"/>
            <a:ext cx="6400800" cy="4632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10F82A-F1AF-3345-A1CB-CB7577A8E911}"/>
              </a:ext>
            </a:extLst>
          </p:cNvPr>
          <p:cNvSpPr txBox="1"/>
          <p:nvPr/>
        </p:nvSpPr>
        <p:spPr>
          <a:xfrm>
            <a:off x="653659" y="615141"/>
            <a:ext cx="4114800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 structure located deep in the brain that is critical for memory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Composed of allocortex, which is made of neurons that organize into less than six cortical layers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Gets its name from its shape, which somewhat resembles a seahorse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/>
              <a:t>Image information: this structure in a human brain that has been Nissl stained to show cell bodies</a:t>
            </a:r>
          </a:p>
        </p:txBody>
      </p:sp>
    </p:spTree>
    <p:extLst>
      <p:ext uri="{BB962C8B-B14F-4D97-AF65-F5344CB8AC3E}">
        <p14:creationId xmlns:p14="http://schemas.microsoft.com/office/powerpoint/2010/main" val="2569863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8920196D-014E-6A49-AD59-96FC6AAC74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7017" y="608313"/>
            <a:ext cx="6400800" cy="56413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5885D9-EB79-C844-81E6-CAE2E41512BD}"/>
              </a:ext>
            </a:extLst>
          </p:cNvPr>
          <p:cNvSpPr txBox="1"/>
          <p:nvPr/>
        </p:nvSpPr>
        <p:spPr>
          <a:xfrm>
            <a:off x="5713614" y="5453148"/>
            <a:ext cx="764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30µm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FF8B0-67CB-004B-9574-AE5735A7C311}"/>
              </a:ext>
            </a:extLst>
          </p:cNvPr>
          <p:cNvSpPr txBox="1"/>
          <p:nvPr/>
        </p:nvSpPr>
        <p:spPr>
          <a:xfrm>
            <a:off x="653659" y="615141"/>
            <a:ext cx="41148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 particular type of glia that carries out immune functions in the brain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They clean up general damage like dying neurons and protein plaques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They also eliminate threats like pathogens that manage to pass through the blood-brain barrier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Found throughout the brain and spinal cord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/>
              <a:t>Image information: a reconstruction of this type of cell from electron microscopy images of the mouse brain</a:t>
            </a:r>
          </a:p>
        </p:txBody>
      </p:sp>
    </p:spTree>
    <p:extLst>
      <p:ext uri="{BB962C8B-B14F-4D97-AF65-F5344CB8AC3E}">
        <p14:creationId xmlns:p14="http://schemas.microsoft.com/office/powerpoint/2010/main" val="2502704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 descr="A close-up of a crystal&#10;&#10;Description automatically generated with medium confidence">
            <a:extLst>
              <a:ext uri="{FF2B5EF4-FFF2-40B4-BE49-F238E27FC236}">
                <a16:creationId xmlns:a16="http://schemas.microsoft.com/office/drawing/2014/main" id="{429B6000-0530-314F-A149-951A9A4131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141" y="1819908"/>
            <a:ext cx="6400800" cy="3218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C44529-E1C6-B14E-AC0F-7370C66F1F18}"/>
              </a:ext>
            </a:extLst>
          </p:cNvPr>
          <p:cNvSpPr txBox="1"/>
          <p:nvPr/>
        </p:nvSpPr>
        <p:spPr>
          <a:xfrm>
            <a:off x="653659" y="615141"/>
            <a:ext cx="4114800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One of the three planes used to view the three-dimensional brain in two-dimensional slices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This plane slices the brain with vertical cuts that divide the brain into medial (closer to the middle) and lateral (closer to the edge) sections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These planes run parallel to the longitudinal fissure, which divides the left and right hemispheres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/>
              <a:t>Image information: a section of mouse brain in this plane stained to show the presence of cell bodies</a:t>
            </a:r>
          </a:p>
        </p:txBody>
      </p:sp>
    </p:spTree>
    <p:extLst>
      <p:ext uri="{BB962C8B-B14F-4D97-AF65-F5344CB8AC3E}">
        <p14:creationId xmlns:p14="http://schemas.microsoft.com/office/powerpoint/2010/main" val="2091745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19F59D-9320-B144-858D-48DFACC8C670}"/>
              </a:ext>
            </a:extLst>
          </p:cNvPr>
          <p:cNvSpPr txBox="1"/>
          <p:nvPr/>
        </p:nvSpPr>
        <p:spPr>
          <a:xfrm>
            <a:off x="653658" y="615141"/>
            <a:ext cx="50915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Neurons can be organized and characterized with these categories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Categorizing neurons in this way helps scientists understand their properties and interactions, the way they change over development or in diseases, and more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Properties that can be used to develop these classifications include transcriptomic profile, electrophysiological properties, shape, or a combination of all three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/>
              <a:t>Image information: Each point in the figure represents the transcriptomic profile of one neuron; clusters on the plot represent groups of neurons that are more like each other than they are like other cells</a:t>
            </a:r>
          </a:p>
        </p:txBody>
      </p:sp>
      <p:pic>
        <p:nvPicPr>
          <p:cNvPr id="8" name="Picture 7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C7D4386A-A35E-1644-837F-BC863EB16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640" y="228602"/>
            <a:ext cx="6400800" cy="5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95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 descr="A picture containing different&#10;&#10;Description automatically generated">
            <a:extLst>
              <a:ext uri="{FF2B5EF4-FFF2-40B4-BE49-F238E27FC236}">
                <a16:creationId xmlns:a16="http://schemas.microsoft.com/office/drawing/2014/main" id="{59E02C55-D843-7343-9A0D-109D7A65A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412" y="1066223"/>
            <a:ext cx="6400800" cy="4368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19F59D-9320-B144-858D-48DFACC8C670}"/>
              </a:ext>
            </a:extLst>
          </p:cNvPr>
          <p:cNvSpPr txBox="1"/>
          <p:nvPr/>
        </p:nvSpPr>
        <p:spPr>
          <a:xfrm>
            <a:off x="653659" y="615141"/>
            <a:ext cx="411480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Portions of brain tissue that are primarily comprised of myelinated axons, and no cell bodies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These axons are myelinated to help axonal signals travel faster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Gets its name from its color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i="1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i="1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/>
              <a:t>Image information: a brain being dissected with tissue of this type labeled</a:t>
            </a:r>
            <a:endParaRPr lang="en-US" i="1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820B152-58C9-C44D-B350-EC9A1B85C4AB}"/>
              </a:ext>
            </a:extLst>
          </p:cNvPr>
          <p:cNvCxnSpPr>
            <a:cxnSpLocks/>
          </p:cNvCxnSpPr>
          <p:nvPr/>
        </p:nvCxnSpPr>
        <p:spPr>
          <a:xfrm flipV="1">
            <a:off x="7454900" y="4031673"/>
            <a:ext cx="1187912" cy="883227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64A40F1-94BA-8C43-A9B3-AEE2E8BD88EA}"/>
              </a:ext>
            </a:extLst>
          </p:cNvPr>
          <p:cNvCxnSpPr/>
          <p:nvPr/>
        </p:nvCxnSpPr>
        <p:spPr>
          <a:xfrm flipH="1">
            <a:off x="8090362" y="1422977"/>
            <a:ext cx="1104900" cy="77470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457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83451-804E-AD45-BF83-FF285B526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Neuroscience bingo introduction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1DD613-4D91-6047-97D8-D2429EA70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5463"/>
            <a:ext cx="10515600" cy="48359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buClrTx/>
            </a:pPr>
            <a:r>
              <a:rPr lang="en-US">
                <a:solidFill>
                  <a:srgbClr val="003057"/>
                </a:solidFill>
              </a:rPr>
              <a:t>Identify cells, structures, and concepts in neuroscience to make bingo! Every image is on every card.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ClrTx/>
            </a:pPr>
            <a:r>
              <a:rPr lang="en-US">
                <a:solidFill>
                  <a:srgbClr val="003057"/>
                </a:solidFill>
              </a:rPr>
              <a:t>The images in this bingo game include data from human and mouse brains taken with a variety of techniques:</a:t>
            </a:r>
          </a:p>
          <a:p>
            <a:pPr marL="742950" lvl="1" indent="-342900">
              <a:spcBef>
                <a:spcPct val="0"/>
              </a:spcBef>
              <a:buClrTx/>
            </a:pPr>
            <a:r>
              <a:rPr lang="en-US" b="1">
                <a:solidFill>
                  <a:srgbClr val="003057"/>
                </a:solidFill>
              </a:rPr>
              <a:t>Light microscopy techniques </a:t>
            </a:r>
            <a:r>
              <a:rPr lang="en-US">
                <a:solidFill>
                  <a:srgbClr val="003057"/>
                </a:solidFill>
              </a:rPr>
              <a:t>– cells/tissue that have been dyed or stained before being imaged under a standard light microscope.</a:t>
            </a:r>
          </a:p>
          <a:p>
            <a:pPr marL="742950" lvl="1" indent="-342900">
              <a:spcBef>
                <a:spcPct val="0"/>
              </a:spcBef>
              <a:buClrTx/>
            </a:pPr>
            <a:r>
              <a:rPr lang="en-US" b="1">
                <a:solidFill>
                  <a:srgbClr val="003057"/>
                </a:solidFill>
              </a:rPr>
              <a:t>Fluorescent microscopy techniques </a:t>
            </a:r>
            <a:r>
              <a:rPr lang="en-US">
                <a:solidFill>
                  <a:srgbClr val="003057"/>
                </a:solidFill>
              </a:rPr>
              <a:t>– cells/tissue that have had fluorescent dyes or probes applied, or were genetically modified to be fluorescent.</a:t>
            </a:r>
          </a:p>
          <a:p>
            <a:pPr marL="742950" lvl="1" indent="-342900">
              <a:spcBef>
                <a:spcPct val="0"/>
              </a:spcBef>
              <a:buClrTx/>
            </a:pPr>
            <a:r>
              <a:rPr lang="en-US" b="1">
                <a:solidFill>
                  <a:srgbClr val="003057"/>
                </a:solidFill>
              </a:rPr>
              <a:t>Electron microscopy</a:t>
            </a:r>
            <a:r>
              <a:rPr lang="en-US">
                <a:solidFill>
                  <a:srgbClr val="003057"/>
                </a:solidFill>
              </a:rPr>
              <a:t> – images taken with a beam of electrons rather than with light, producing images with molecular-level resolution.</a:t>
            </a:r>
            <a:endParaRPr lang="en-US" b="1">
              <a:solidFill>
                <a:srgbClr val="003057"/>
              </a:solidFill>
            </a:endParaRPr>
          </a:p>
          <a:p>
            <a:pPr marL="742950" lvl="1" indent="-342900">
              <a:spcBef>
                <a:spcPct val="0"/>
              </a:spcBef>
              <a:buClrTx/>
            </a:pPr>
            <a:r>
              <a:rPr lang="en-US" b="1">
                <a:solidFill>
                  <a:srgbClr val="003057"/>
                </a:solidFill>
              </a:rPr>
              <a:t>Digital reconstructions and models</a:t>
            </a:r>
            <a:r>
              <a:rPr lang="en-US">
                <a:solidFill>
                  <a:srgbClr val="003057"/>
                </a:solidFill>
              </a:rPr>
              <a:t> – some images are of digital reconstructions based on real data, which enables quantification.</a:t>
            </a:r>
            <a:endParaRPr lang="en-US" b="1">
              <a:solidFill>
                <a:srgbClr val="003057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5BC040-CB9C-474F-817D-782F3DC15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15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DB29365F-6A58-E240-9814-E7C7C8102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287" y="1073611"/>
            <a:ext cx="6400800" cy="4467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5B09C9-1A0E-F84A-B783-DB7B1AE5E7EB}"/>
              </a:ext>
            </a:extLst>
          </p:cNvPr>
          <p:cNvSpPr txBox="1"/>
          <p:nvPr/>
        </p:nvSpPr>
        <p:spPr>
          <a:xfrm>
            <a:off x="653659" y="615141"/>
            <a:ext cx="4114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This large structure is located posterior to the cortex and dorsal to the brainstem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Its functions are still poorly understood, but it is known to be involved in coordinating and refining motor commands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It may also be involved in motor learning and other cognitive functions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933DED9-91AE-844B-8FB7-49E3E29B8A30}"/>
              </a:ext>
            </a:extLst>
          </p:cNvPr>
          <p:cNvSpPr/>
          <p:nvPr/>
        </p:nvSpPr>
        <p:spPr>
          <a:xfrm rot="17766233">
            <a:off x="4942652" y="5161979"/>
            <a:ext cx="1730241" cy="55675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841B68-2763-7A47-8A5E-F96224805053}"/>
              </a:ext>
            </a:extLst>
          </p:cNvPr>
          <p:cNvSpPr txBox="1"/>
          <p:nvPr/>
        </p:nvSpPr>
        <p:spPr>
          <a:xfrm>
            <a:off x="5662448" y="5970385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Region marked in yellow</a:t>
            </a:r>
          </a:p>
        </p:txBody>
      </p:sp>
    </p:spTree>
    <p:extLst>
      <p:ext uri="{BB962C8B-B14F-4D97-AF65-F5344CB8AC3E}">
        <p14:creationId xmlns:p14="http://schemas.microsoft.com/office/powerpoint/2010/main" val="869035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C237DDFB-D1EB-A547-BAB9-2D6F8ABC99CD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pic>
        <p:nvPicPr>
          <p:cNvPr id="2" name="Retina" descr="Retina">
            <a:hlinkClick r:id="" action="ppaction://media"/>
            <a:extLst>
              <a:ext uri="{FF2B5EF4-FFF2-40B4-BE49-F238E27FC236}">
                <a16:creationId xmlns:a16="http://schemas.microsoft.com/office/drawing/2014/main" id="{0C42FF6A-39CB-6946-8F02-DA63E96E70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5802" y="1018916"/>
            <a:ext cx="6400800" cy="43477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DB3D2C-8FC7-1345-8B16-3FB6F13A4DE8}"/>
              </a:ext>
            </a:extLst>
          </p:cNvPr>
          <p:cNvSpPr txBox="1"/>
          <p:nvPr/>
        </p:nvSpPr>
        <p:spPr>
          <a:xfrm>
            <a:off x="653659" y="615141"/>
            <a:ext cx="4114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 routes that visual signals travel between the retina and the primary visual cortex, located in the occipital lobe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At the optic chiasm, part of the visual signal crosses to the contralateral hemisphere from that eye and some remains ipsilateral; this aids in 3D processing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/>
              <a:t>Video information: a series of slices in the mouse brain, arranged anterior to posterior; the fluorescent green signal shows neurons traveling the part of this pathway after the optic chiasm</a:t>
            </a:r>
          </a:p>
        </p:txBody>
      </p:sp>
    </p:spTree>
    <p:extLst>
      <p:ext uri="{BB962C8B-B14F-4D97-AF65-F5344CB8AC3E}">
        <p14:creationId xmlns:p14="http://schemas.microsoft.com/office/powerpoint/2010/main" val="26837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84F8B31-D4C6-9741-9B94-5985E3A3A2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581"/>
          <a:stretch/>
        </p:blipFill>
        <p:spPr>
          <a:xfrm>
            <a:off x="5261264" y="228602"/>
            <a:ext cx="6400800" cy="58800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377BD-5F38-2D46-BFAF-6C086CB21E17}"/>
              </a:ext>
            </a:extLst>
          </p:cNvPr>
          <p:cNvSpPr txBox="1"/>
          <p:nvPr/>
        </p:nvSpPr>
        <p:spPr>
          <a:xfrm>
            <a:off x="653659" y="615141"/>
            <a:ext cx="41148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 very aggressive type of brain tumor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One of the more common brain cancers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Most often occurs in older adults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May originate in glia, which gives this type of cancer its name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/>
              <a:t>Image information: a labeled histopathology image of a tumor of this type; the annotations show the boundaries of features like necrotic tissue, tumor tissue, and healthy tissue</a:t>
            </a:r>
          </a:p>
        </p:txBody>
      </p:sp>
    </p:spTree>
    <p:extLst>
      <p:ext uri="{BB962C8B-B14F-4D97-AF65-F5344CB8AC3E}">
        <p14:creationId xmlns:p14="http://schemas.microsoft.com/office/powerpoint/2010/main" val="2019376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 descr="A picture containing watch, decorated, dark&#10;&#10;Description automatically generated">
            <a:extLst>
              <a:ext uri="{FF2B5EF4-FFF2-40B4-BE49-F238E27FC236}">
                <a16:creationId xmlns:a16="http://schemas.microsoft.com/office/drawing/2014/main" id="{7F1A24A3-0343-9A40-876B-498D58627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90" r="21591"/>
          <a:stretch/>
        </p:blipFill>
        <p:spPr>
          <a:xfrm>
            <a:off x="5937297" y="448885"/>
            <a:ext cx="5434790" cy="54282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684E8D-FB33-AD4B-A13D-D5DB649C7719}"/>
              </a:ext>
            </a:extLst>
          </p:cNvPr>
          <p:cNvSpPr txBox="1"/>
          <p:nvPr/>
        </p:nvSpPr>
        <p:spPr>
          <a:xfrm>
            <a:off x="653658" y="615141"/>
            <a:ext cx="507428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This division of the nervous system mainly comprises the brain and spinal cord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 brain and spinal cord are enclosed within the meninges for protection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It also includes the retina and cranial nerves, which extend outside of the meninges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Communicates with the peripheral nervous system to receive sensory input and send motor commands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/>
              <a:t>Image information: an MRI of a human brain, one of the two main components of this division of the nervous system</a:t>
            </a:r>
          </a:p>
        </p:txBody>
      </p:sp>
    </p:spTree>
    <p:extLst>
      <p:ext uri="{BB962C8B-B14F-4D97-AF65-F5344CB8AC3E}">
        <p14:creationId xmlns:p14="http://schemas.microsoft.com/office/powerpoint/2010/main" val="2907140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731686-03FD-F94A-B178-3849347DB3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287" y="1127126"/>
            <a:ext cx="6400800" cy="46037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40B98C-F7A2-B644-8605-85A8384733BB}"/>
              </a:ext>
            </a:extLst>
          </p:cNvPr>
          <p:cNvSpPr txBox="1"/>
          <p:nvPr/>
        </p:nvSpPr>
        <p:spPr>
          <a:xfrm>
            <a:off x="653659" y="615141"/>
            <a:ext cx="411480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One of the three planes used to view the three-dimensional brain in two-dimensional slices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This plane slices the brain with vertical cuts that divide the brain into front and rear (anterior and posterior) sections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These planes run parallel to the face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/>
              <a:t>Image information: a section of mouse brain in this plane stained to show the presence of cell bodies</a:t>
            </a:r>
          </a:p>
        </p:txBody>
      </p:sp>
    </p:spTree>
    <p:extLst>
      <p:ext uri="{BB962C8B-B14F-4D97-AF65-F5344CB8AC3E}">
        <p14:creationId xmlns:p14="http://schemas.microsoft.com/office/powerpoint/2010/main" val="1889238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C0B20C6-619D-6244-AE3A-900A68858C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0871" y="608743"/>
            <a:ext cx="6400800" cy="56405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CF87BC-822F-2249-871E-8E4A5BC55551}"/>
              </a:ext>
            </a:extLst>
          </p:cNvPr>
          <p:cNvSpPr txBox="1"/>
          <p:nvPr/>
        </p:nvSpPr>
        <p:spPr>
          <a:xfrm>
            <a:off x="5841075" y="5436523"/>
            <a:ext cx="764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30µm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9ECCB5-EDC0-304D-9C2C-A3D5C8A5F1A0}"/>
              </a:ext>
            </a:extLst>
          </p:cNvPr>
          <p:cNvSpPr txBox="1"/>
          <p:nvPr/>
        </p:nvSpPr>
        <p:spPr>
          <a:xfrm>
            <a:off x="653659" y="615141"/>
            <a:ext cx="4114800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 particular type of glia that forms myelin sheaths around neurons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This myelin sheath helps action potentials travel more quickly and efficiently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Found in the central nervous system; Schwann cells perform a similar role in the peripheral nervous system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/>
              <a:t>Image information: a reconstruction of this type of cell from electron microscopy images of the mouse brain</a:t>
            </a:r>
          </a:p>
        </p:txBody>
      </p:sp>
    </p:spTree>
    <p:extLst>
      <p:ext uri="{BB962C8B-B14F-4D97-AF65-F5344CB8AC3E}">
        <p14:creationId xmlns:p14="http://schemas.microsoft.com/office/powerpoint/2010/main" val="3203607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 descr="A close-up of a globe&#10;&#10;Description automatically generated with low confidence">
            <a:extLst>
              <a:ext uri="{FF2B5EF4-FFF2-40B4-BE49-F238E27FC236}">
                <a16:creationId xmlns:a16="http://schemas.microsoft.com/office/drawing/2014/main" id="{30431CC4-8BFC-A946-A08B-DEAEA9B4E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533" y="612141"/>
            <a:ext cx="6251554" cy="52168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B50BFE-8746-9043-B8AB-A11BD14CE899}"/>
              </a:ext>
            </a:extLst>
          </p:cNvPr>
          <p:cNvSpPr txBox="1"/>
          <p:nvPr/>
        </p:nvSpPr>
        <p:spPr>
          <a:xfrm>
            <a:off x="653658" y="615141"/>
            <a:ext cx="4539443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 region in the frontal cortex that is responsible for executing movements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 left side of the brain controls the right side of the body, and vice versa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Specific regions of this region correspond to individual body parts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/>
              <a:t>Image information: the paths taken by neurons projecting from this brain region – the cluster of orange dots near the top center of the image represents the source of these projections; the projection that travels to the bottom right of the brain model is reaching the brainstem and into the spinal cord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217240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041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 descr="A picture containing dirty&#10;&#10;Description automatically generated">
            <a:extLst>
              <a:ext uri="{FF2B5EF4-FFF2-40B4-BE49-F238E27FC236}">
                <a16:creationId xmlns:a16="http://schemas.microsoft.com/office/drawing/2014/main" id="{FE7C7EAE-FA35-FB4F-B056-6667FBE784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2355" y="565263"/>
            <a:ext cx="2056411" cy="4912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1C1EC0-B066-0E4C-88D5-89C7A96DED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331" y="3021674"/>
            <a:ext cx="2541294" cy="3300153"/>
          </a:xfrm>
          <a:prstGeom prst="rect">
            <a:avLst/>
          </a:prstGeom>
        </p:spPr>
      </p:pic>
      <p:pic>
        <p:nvPicPr>
          <p:cNvPr id="14" name="Picture 13" descr="A picture containing dirty&#10;&#10;Description automatically generated">
            <a:extLst>
              <a:ext uri="{FF2B5EF4-FFF2-40B4-BE49-F238E27FC236}">
                <a16:creationId xmlns:a16="http://schemas.microsoft.com/office/drawing/2014/main" id="{BC9DF43F-8A7F-F645-8776-E351206D911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488" y="2601881"/>
            <a:ext cx="1751848" cy="2876204"/>
          </a:xfrm>
          <a:prstGeom prst="rect">
            <a:avLst/>
          </a:prstGeom>
        </p:spPr>
      </p:pic>
      <p:pic>
        <p:nvPicPr>
          <p:cNvPr id="16" name="Picture 15" descr="A spider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3600BBED-E6B0-9344-957B-4D679DBD845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718" y="253541"/>
            <a:ext cx="2221141" cy="22194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110AA3-063B-0649-8DD4-E4850C831648}"/>
              </a:ext>
            </a:extLst>
          </p:cNvPr>
          <p:cNvSpPr txBox="1"/>
          <p:nvPr/>
        </p:nvSpPr>
        <p:spPr>
          <a:xfrm>
            <a:off x="653659" y="615141"/>
            <a:ext cx="4114800" cy="5120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1F7D7E-A6F0-6644-A21A-EAFCF56EFABE}"/>
              </a:ext>
            </a:extLst>
          </p:cNvPr>
          <p:cNvSpPr txBox="1"/>
          <p:nvPr/>
        </p:nvSpPr>
        <p:spPr>
          <a:xfrm>
            <a:off x="653659" y="615141"/>
            <a:ext cx="4114800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 type of cell that carries signals and performs computations in the brain, receives information from sensory organs, sends signals to muscles, and more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Also commonly known as “brain cells” or “nerve cells”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Within this category, there are over 150 types of this cell found in humans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/>
              <a:t>Image information: some different types of this cell, as labeled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7B1F6C-F8E9-064C-B5E5-A502D4EF528D}"/>
              </a:ext>
            </a:extLst>
          </p:cNvPr>
          <p:cNvSpPr txBox="1"/>
          <p:nvPr/>
        </p:nvSpPr>
        <p:spPr>
          <a:xfrm>
            <a:off x="5468969" y="5108753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Extratelencephalic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9BC61A-05BC-2142-9CA8-C5A4108ED8D0}"/>
              </a:ext>
            </a:extLst>
          </p:cNvPr>
          <p:cNvSpPr txBox="1"/>
          <p:nvPr/>
        </p:nvSpPr>
        <p:spPr>
          <a:xfrm>
            <a:off x="9737965" y="5952495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Sst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480CA1-7339-8B43-957A-60C30D6747D0}"/>
              </a:ext>
            </a:extLst>
          </p:cNvPr>
          <p:cNvSpPr txBox="1"/>
          <p:nvPr/>
        </p:nvSpPr>
        <p:spPr>
          <a:xfrm>
            <a:off x="9292971" y="210370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Basket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FB286E-2983-3042-B4D7-A1228166FC1F}"/>
              </a:ext>
            </a:extLst>
          </p:cNvPr>
          <p:cNvSpPr txBox="1"/>
          <p:nvPr/>
        </p:nvSpPr>
        <p:spPr>
          <a:xfrm>
            <a:off x="10891644" y="510875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Chandelier</a:t>
            </a:r>
          </a:p>
        </p:txBody>
      </p:sp>
    </p:spTree>
    <p:extLst>
      <p:ext uri="{BB962C8B-B14F-4D97-AF65-F5344CB8AC3E}">
        <p14:creationId xmlns:p14="http://schemas.microsoft.com/office/powerpoint/2010/main" val="47542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 descr="Water droplets on a surface&#10;&#10;Description automatically generated with medium confidence">
            <a:extLst>
              <a:ext uri="{FF2B5EF4-FFF2-40B4-BE49-F238E27FC236}">
                <a16:creationId xmlns:a16="http://schemas.microsoft.com/office/drawing/2014/main" id="{7FE82431-4630-424F-B196-7F9424266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62"/>
          <a:stretch/>
        </p:blipFill>
        <p:spPr>
          <a:xfrm>
            <a:off x="5885687" y="406400"/>
            <a:ext cx="5486400" cy="5487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41E26D-EEFE-374D-B143-631C0B912F16}"/>
              </a:ext>
            </a:extLst>
          </p:cNvPr>
          <p:cNvSpPr txBox="1"/>
          <p:nvPr/>
        </p:nvSpPr>
        <p:spPr>
          <a:xfrm>
            <a:off x="653659" y="615141"/>
            <a:ext cx="497076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 electrical signal traveling along the length of a neuron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Produced by the electrochemical properties of the cell membrane and ion flowing in and out of the cell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Sometimes described as a neuron “firing” or “spiking”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Frequently measured with electrodes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/>
              <a:t>Image information: other methods of measuring this signal include measuring the fluorescence produced by special genetically-modified ion channels that glow when this signal is produced</a:t>
            </a:r>
          </a:p>
        </p:txBody>
      </p:sp>
    </p:spTree>
    <p:extLst>
      <p:ext uri="{BB962C8B-B14F-4D97-AF65-F5344CB8AC3E}">
        <p14:creationId xmlns:p14="http://schemas.microsoft.com/office/powerpoint/2010/main" val="3082772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 descr="A picture containing decorated, wheel&#10;&#10;Description automatically generated">
            <a:extLst>
              <a:ext uri="{FF2B5EF4-FFF2-40B4-BE49-F238E27FC236}">
                <a16:creationId xmlns:a16="http://schemas.microsoft.com/office/drawing/2014/main" id="{0787275F-1862-2A44-9429-990BA4FA05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83" r="15762"/>
          <a:stretch/>
        </p:blipFill>
        <p:spPr>
          <a:xfrm>
            <a:off x="5585666" y="751665"/>
            <a:ext cx="5952675" cy="49057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4BF5BB-1D94-B444-B38F-4216ACB71F90}"/>
              </a:ext>
            </a:extLst>
          </p:cNvPr>
          <p:cNvSpPr txBox="1"/>
          <p:nvPr/>
        </p:nvSpPr>
        <p:spPr>
          <a:xfrm>
            <a:off x="653658" y="615141"/>
            <a:ext cx="4932007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 most common form of dementia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This neurodegenerative disease causes neurons to die, especially in the hippocampus and cortex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Tangles of tau protein and plaques beta-amyloid protein cause cell death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Cognitive symptoms include memory difficulties, disorientation, and other executive function challenges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/>
              <a:t>Image information: the brain tissue sample on the left is from an individual with no known neurological conditions, and the sample on the right is from an individual with this disease</a:t>
            </a:r>
          </a:p>
        </p:txBody>
      </p:sp>
    </p:spTree>
    <p:extLst>
      <p:ext uri="{BB962C8B-B14F-4D97-AF65-F5344CB8AC3E}">
        <p14:creationId xmlns:p14="http://schemas.microsoft.com/office/powerpoint/2010/main" val="2279061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 descr="Fireworks in the night sky&#10;&#10;Description automatically generated">
            <a:extLst>
              <a:ext uri="{FF2B5EF4-FFF2-40B4-BE49-F238E27FC236}">
                <a16:creationId xmlns:a16="http://schemas.microsoft.com/office/drawing/2014/main" id="{7EE9F71F-AAA9-5D4F-B36B-484B295BF1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485" y="2980113"/>
            <a:ext cx="3200400" cy="3198031"/>
          </a:xfrm>
          <a:prstGeom prst="rect">
            <a:avLst/>
          </a:prstGeom>
        </p:spPr>
      </p:pic>
      <p:pic>
        <p:nvPicPr>
          <p:cNvPr id="6" name="Picture 5" descr="A spider on a white surface&#10;&#10;Description automatically generated with medium confidence">
            <a:extLst>
              <a:ext uri="{FF2B5EF4-FFF2-40B4-BE49-F238E27FC236}">
                <a16:creationId xmlns:a16="http://schemas.microsoft.com/office/drawing/2014/main" id="{4EF0268F-B4E2-9747-92B2-1797048258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651" y="230971"/>
            <a:ext cx="3200400" cy="3198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DF80CE-71C9-9444-9FEE-C9A9A555A442}"/>
              </a:ext>
            </a:extLst>
          </p:cNvPr>
          <p:cNvSpPr txBox="1"/>
          <p:nvPr/>
        </p:nvSpPr>
        <p:spPr>
          <a:xfrm>
            <a:off x="653659" y="615141"/>
            <a:ext cx="447043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 projection or projections from a neuron that carry signals </a:t>
            </a:r>
            <a:r>
              <a:rPr lang="en-US" sz="2000" u="sng"/>
              <a:t>to</a:t>
            </a:r>
            <a:r>
              <a:rPr lang="en-US" sz="2000"/>
              <a:t> other cells and pass that signal at their terminals to other cells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They are part of neurons both inside the brain and across the body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 shortest of these projections travel very small distances between neurons in the brain, and the longest (the sciatic nerve) travels the entire length of the leg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386E45-A583-3D4F-B65E-183380FDF462}"/>
              </a:ext>
            </a:extLst>
          </p:cNvPr>
          <p:cNvSpPr txBox="1"/>
          <p:nvPr/>
        </p:nvSpPr>
        <p:spPr>
          <a:xfrm>
            <a:off x="8824065" y="245809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Neuron under microscope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61883-ED9D-AB48-8A2A-6B4DDAFAE168}"/>
              </a:ext>
            </a:extLst>
          </p:cNvPr>
          <p:cNvSpPr txBox="1"/>
          <p:nvPr/>
        </p:nvSpPr>
        <p:spPr>
          <a:xfrm>
            <a:off x="6108980" y="5254814"/>
            <a:ext cx="2329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Digital reconstruction of same neuron, blue marks this structure</a:t>
            </a:r>
          </a:p>
        </p:txBody>
      </p:sp>
    </p:spTree>
    <p:extLst>
      <p:ext uri="{BB962C8B-B14F-4D97-AF65-F5344CB8AC3E}">
        <p14:creationId xmlns:p14="http://schemas.microsoft.com/office/powerpoint/2010/main" val="1255062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689FDD54-92CB-0944-B8F7-65194A494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287" y="1207315"/>
            <a:ext cx="6400800" cy="44433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A78692-67AB-1246-956F-6D7A29F352E6}"/>
              </a:ext>
            </a:extLst>
          </p:cNvPr>
          <p:cNvSpPr txBox="1"/>
          <p:nvPr/>
        </p:nvSpPr>
        <p:spPr>
          <a:xfrm>
            <a:off x="653659" y="615141"/>
            <a:ext cx="411480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 part of the brain that interfaces with the spinal cord and controls basic, life-critical functions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Subsections include the midbrain, pons, and medulla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Sensory information from the body and motor commands to the body pass through here as the route to the spinal cord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Critical functions managed by this region include regulating respiration, heart rate, digestion, and sleep/wake cycle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452A2C7B-2114-2346-A475-7BD6EBE268AA}"/>
              </a:ext>
            </a:extLst>
          </p:cNvPr>
          <p:cNvSpPr/>
          <p:nvPr/>
        </p:nvSpPr>
        <p:spPr>
          <a:xfrm rot="17766233">
            <a:off x="5127611" y="5458572"/>
            <a:ext cx="1069675" cy="55675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CB3D5A-C81D-D94A-80F0-DB7ECD2D145D}"/>
              </a:ext>
            </a:extLst>
          </p:cNvPr>
          <p:cNvSpPr txBox="1"/>
          <p:nvPr/>
        </p:nvSpPr>
        <p:spPr>
          <a:xfrm>
            <a:off x="5662448" y="5970385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Region marked in red</a:t>
            </a:r>
          </a:p>
        </p:txBody>
      </p:sp>
    </p:spTree>
    <p:extLst>
      <p:ext uri="{BB962C8B-B14F-4D97-AF65-F5344CB8AC3E}">
        <p14:creationId xmlns:p14="http://schemas.microsoft.com/office/powerpoint/2010/main" val="2700761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 descr="A picture containing outdoor object, web, dark&#10;&#10;Description automatically generated">
            <a:extLst>
              <a:ext uri="{FF2B5EF4-FFF2-40B4-BE49-F238E27FC236}">
                <a16:creationId xmlns:a16="http://schemas.microsoft.com/office/drawing/2014/main" id="{3336C0B5-A895-444D-9FCD-AC2A60310F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722" y="2749144"/>
            <a:ext cx="3429000" cy="3429000"/>
          </a:xfrm>
          <a:prstGeom prst="rect">
            <a:avLst/>
          </a:prstGeom>
        </p:spPr>
      </p:pic>
      <p:pic>
        <p:nvPicPr>
          <p:cNvPr id="6" name="Picture 5" descr="A picture containing snow, outdoor&#10;&#10;Description automatically generated">
            <a:extLst>
              <a:ext uri="{FF2B5EF4-FFF2-40B4-BE49-F238E27FC236}">
                <a16:creationId xmlns:a16="http://schemas.microsoft.com/office/drawing/2014/main" id="{93928C47-A5E8-034E-AC83-C3845980DDE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624" y="199480"/>
            <a:ext cx="3429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66E229-B52D-924D-A234-CE32A2B51511}"/>
              </a:ext>
            </a:extLst>
          </p:cNvPr>
          <p:cNvSpPr txBox="1"/>
          <p:nvPr/>
        </p:nvSpPr>
        <p:spPr>
          <a:xfrm>
            <a:off x="653659" y="615141"/>
            <a:ext cx="41148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This part of a neuron contains the nucleus and organelles that are also found in any other cell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Dendrites and axons project out from this part of the cell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19D833-E2F1-B343-9F54-B39100D8725B}"/>
              </a:ext>
            </a:extLst>
          </p:cNvPr>
          <p:cNvSpPr txBox="1"/>
          <p:nvPr/>
        </p:nvSpPr>
        <p:spPr>
          <a:xfrm>
            <a:off x="8438722" y="257101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Neuron under microscope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A6EE1C-AD1F-FF41-8ABC-465476DA701F}"/>
              </a:ext>
            </a:extLst>
          </p:cNvPr>
          <p:cNvSpPr txBox="1"/>
          <p:nvPr/>
        </p:nvSpPr>
        <p:spPr>
          <a:xfrm>
            <a:off x="6108980" y="4977815"/>
            <a:ext cx="2329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Digital reconstruction of same neuron, white ball marks this structure</a:t>
            </a:r>
          </a:p>
        </p:txBody>
      </p:sp>
    </p:spTree>
    <p:extLst>
      <p:ext uri="{BB962C8B-B14F-4D97-AF65-F5344CB8AC3E}">
        <p14:creationId xmlns:p14="http://schemas.microsoft.com/office/powerpoint/2010/main" val="4211858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AE5C4-8B06-6141-867F-413214F60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 descr="A close-up of a brain&#10;&#10;Description automatically generated with medium confidence">
            <a:extLst>
              <a:ext uri="{FF2B5EF4-FFF2-40B4-BE49-F238E27FC236}">
                <a16:creationId xmlns:a16="http://schemas.microsoft.com/office/drawing/2014/main" id="{37FAFA5C-A6C8-0B41-B6DE-BD91EBEAE1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9"/>
          <a:stretch/>
        </p:blipFill>
        <p:spPr>
          <a:xfrm>
            <a:off x="7325692" y="228602"/>
            <a:ext cx="4468600" cy="3529858"/>
          </a:xfrm>
          <a:prstGeom prst="rect">
            <a:avLst/>
          </a:prstGeom>
        </p:spPr>
      </p:pic>
      <p:pic>
        <p:nvPicPr>
          <p:cNvPr id="5" name="Picture 4" descr="A close-up of a brain&#10;&#10;Description automatically generated with medium confidence">
            <a:extLst>
              <a:ext uri="{FF2B5EF4-FFF2-40B4-BE49-F238E27FC236}">
                <a16:creationId xmlns:a16="http://schemas.microsoft.com/office/drawing/2014/main" id="{08659690-ECD0-7744-8961-55CBDD875C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0638" y="4040435"/>
            <a:ext cx="4468600" cy="21704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5D2867-98C3-0D45-9812-E13429004660}"/>
              </a:ext>
            </a:extLst>
          </p:cNvPr>
          <p:cNvSpPr/>
          <p:nvPr/>
        </p:nvSpPr>
        <p:spPr>
          <a:xfrm>
            <a:off x="8113222" y="2992581"/>
            <a:ext cx="1047403" cy="631767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3ECD69-D195-A748-ADD6-AB74C38F67DC}"/>
              </a:ext>
            </a:extLst>
          </p:cNvPr>
          <p:cNvCxnSpPr/>
          <p:nvPr/>
        </p:nvCxnSpPr>
        <p:spPr>
          <a:xfrm flipH="1">
            <a:off x="7325692" y="3308465"/>
            <a:ext cx="787530" cy="73197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E0AF67-20AA-7848-B83F-8E7BB99B05A7}"/>
              </a:ext>
            </a:extLst>
          </p:cNvPr>
          <p:cNvSpPr txBox="1"/>
          <p:nvPr/>
        </p:nvSpPr>
        <p:spPr>
          <a:xfrm>
            <a:off x="653659" y="615141"/>
            <a:ext cx="41148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The outer layer of the cerebrum, which is often wrinkled to increase the available surface area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In humans, it is comprised of six layers of neurons, each of which have distinct patterns of cell types, projections to and from other areas, and projections to other layers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/>
              <a:t>Image information: The large upper image shows how this outer layer is found all over the cerebrum, and the inset shows how it is distinct from the tissue adjacent to it</a:t>
            </a:r>
          </a:p>
        </p:txBody>
      </p:sp>
    </p:spTree>
    <p:extLst>
      <p:ext uri="{BB962C8B-B14F-4D97-AF65-F5344CB8AC3E}">
        <p14:creationId xmlns:p14="http://schemas.microsoft.com/office/powerpoint/2010/main" val="1667389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len">
      <a:dk1>
        <a:srgbClr val="000000"/>
      </a:dk1>
      <a:lt1>
        <a:srgbClr val="FFFFFF"/>
      </a:lt1>
      <a:dk2>
        <a:srgbClr val="003057"/>
      </a:dk2>
      <a:lt2>
        <a:srgbClr val="E7E6E6"/>
      </a:lt2>
      <a:accent1>
        <a:srgbClr val="003057"/>
      </a:accent1>
      <a:accent2>
        <a:srgbClr val="789C49"/>
      </a:accent2>
      <a:accent3>
        <a:srgbClr val="5DA7E5"/>
      </a:accent3>
      <a:accent4>
        <a:srgbClr val="8279A3"/>
      </a:accent4>
      <a:accent5>
        <a:srgbClr val="7C7D7F"/>
      </a:accent5>
      <a:accent6>
        <a:srgbClr val="7C7D7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_Presentation_Template_FINAL" id="{992D112F-3BF0-8E4A-A711-CA0B229F1905}" vid="{B7BB733B-8E33-5E42-99A8-DE0DA862CC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a16ec6f-1d8f-48b2-925c-7c8c92c9c4e4">
      <UserInfo>
        <DisplayName>Todd Peterson</DisplayName>
        <AccountId>2063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6E7B68A20C09428C2E8AC009427516" ma:contentTypeVersion="13" ma:contentTypeDescription="Create a new document." ma:contentTypeScope="" ma:versionID="d193ae94ba0f2d28b9813d25330b644c">
  <xsd:schema xmlns:xsd="http://www.w3.org/2001/XMLSchema" xmlns:xs="http://www.w3.org/2001/XMLSchema" xmlns:p="http://schemas.microsoft.com/office/2006/metadata/properties" xmlns:ns2="ea16ec6f-1d8f-48b2-925c-7c8c92c9c4e4" xmlns:ns3="ac93bbfe-f94b-4161-9a41-8d7a6135e905" targetNamespace="http://schemas.microsoft.com/office/2006/metadata/properties" ma:root="true" ma:fieldsID="8f595f173e489d68cb6b86d68d38bd1b" ns2:_="" ns3:_="">
    <xsd:import namespace="ea16ec6f-1d8f-48b2-925c-7c8c92c9c4e4"/>
    <xsd:import namespace="ac93bbfe-f94b-4161-9a41-8d7a6135e90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6ec6f-1d8f-48b2-925c-7c8c92c9c4e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93bbfe-f94b-4161-9a41-8d7a6135e9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CB6B7D-1A16-45C6-AD8C-ADE615C4A7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F305A0-629B-47F1-B895-2DB49EF08AA5}">
  <ds:schemaRefs>
    <ds:schemaRef ds:uri="ac93bbfe-f94b-4161-9a41-8d7a6135e905"/>
    <ds:schemaRef ds:uri="ea16ec6f-1d8f-48b2-925c-7c8c92c9c4e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F4C8854-0246-48C1-A7F3-E3938EC43701}">
  <ds:schemaRefs>
    <ds:schemaRef ds:uri="ac93bbfe-f94b-4161-9a41-8d7a6135e905"/>
    <ds:schemaRef ds:uri="ea16ec6f-1d8f-48b2-925c-7c8c92c9c4e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27</Slides>
  <Notes>25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Neuroscience Bingo</vt:lpstr>
      <vt:lpstr>Neuroscience bingo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Neuroscience Bingo</dc:title>
  <dc:creator>Kaitlyn Casimo</dc:creator>
  <cp:revision>1</cp:revision>
  <cp:lastPrinted>2018-12-12T16:17:05Z</cp:lastPrinted>
  <dcterms:created xsi:type="dcterms:W3CDTF">2021-11-20T01:21:23Z</dcterms:created>
  <dcterms:modified xsi:type="dcterms:W3CDTF">2022-01-11T01:22:53Z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0x010100C86E7B68A20C09428C2E8AC009427516</vt:lpwstr>
  </property>
</Properties>
</file>